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8"/>
  </p:notesMasterIdLst>
  <p:sldIdLst>
    <p:sldId id="257" r:id="rId5"/>
    <p:sldId id="414" r:id="rId6"/>
    <p:sldId id="294" r:id="rId7"/>
    <p:sldId id="391" r:id="rId8"/>
    <p:sldId id="418" r:id="rId9"/>
    <p:sldId id="419" r:id="rId10"/>
    <p:sldId id="420" r:id="rId11"/>
    <p:sldId id="421" r:id="rId12"/>
    <p:sldId id="422" r:id="rId13"/>
    <p:sldId id="264" r:id="rId14"/>
    <p:sldId id="265" r:id="rId15"/>
    <p:sldId id="266" r:id="rId16"/>
    <p:sldId id="423" r:id="rId17"/>
    <p:sldId id="424" r:id="rId18"/>
    <p:sldId id="429" r:id="rId19"/>
    <p:sldId id="430" r:id="rId20"/>
    <p:sldId id="432" r:id="rId21"/>
    <p:sldId id="433" r:id="rId22"/>
    <p:sldId id="434" r:id="rId23"/>
    <p:sldId id="435" r:id="rId24"/>
    <p:sldId id="276" r:id="rId25"/>
    <p:sldId id="436" r:id="rId26"/>
    <p:sldId id="416" r:id="rId27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26BAFA0B-07C8-4EE2-BF91-F7F05DBBE52E}">
          <p14:sldIdLst>
            <p14:sldId id="257"/>
            <p14:sldId id="414"/>
            <p14:sldId id="294"/>
            <p14:sldId id="391"/>
            <p14:sldId id="418"/>
            <p14:sldId id="419"/>
            <p14:sldId id="420"/>
            <p14:sldId id="421"/>
            <p14:sldId id="422"/>
            <p14:sldId id="264"/>
            <p14:sldId id="265"/>
            <p14:sldId id="266"/>
            <p14:sldId id="423"/>
            <p14:sldId id="424"/>
            <p14:sldId id="429"/>
            <p14:sldId id="430"/>
            <p14:sldId id="432"/>
            <p14:sldId id="433"/>
            <p14:sldId id="434"/>
            <p14:sldId id="435"/>
            <p14:sldId id="276"/>
            <p14:sldId id="436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pos="5462" userDrawn="1">
          <p15:clr>
            <a:srgbClr val="A4A3A4"/>
          </p15:clr>
        </p15:guide>
        <p15:guide id="2" orient="horz" pos="3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43" autoAdjust="0"/>
    <p:restoredTop sz="86199" autoAdjust="0"/>
  </p:normalViewPr>
  <p:slideViewPr>
    <p:cSldViewPr snapToGrid="0" snapToObjects="1">
      <p:cViewPr varScale="1">
        <p:scale>
          <a:sx n="62" d="100"/>
          <a:sy n="62" d="100"/>
        </p:scale>
        <p:origin x="108" y="246"/>
      </p:cViewPr>
      <p:guideLst>
        <p:guide pos="5462"/>
        <p:guide orient="horz" pos="3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omena, Gabriele" userId="237b0d7d-6741-478d-b529-08e8564676a7" providerId="ADAL" clId="{D97F963B-ED34-4C7B-BE78-496C2B2A50A7}"/>
    <pc:docChg chg="undo custSel modSld">
      <pc:chgData name="Filomena, Gabriele" userId="237b0d7d-6741-478d-b529-08e8564676a7" providerId="ADAL" clId="{D97F963B-ED34-4C7B-BE78-496C2B2A50A7}" dt="2024-02-21T09:46:15.708" v="283" actId="14100"/>
      <pc:docMkLst>
        <pc:docMk/>
      </pc:docMkLst>
      <pc:sldChg chg="modSp modNotesTx">
        <pc:chgData name="Filomena, Gabriele" userId="237b0d7d-6741-478d-b529-08e8564676a7" providerId="ADAL" clId="{D97F963B-ED34-4C7B-BE78-496C2B2A50A7}" dt="2024-02-21T09:31:08.768" v="219" actId="20577"/>
        <pc:sldMkLst>
          <pc:docMk/>
          <pc:sldMk cId="0" sldId="264"/>
        </pc:sldMkLst>
        <pc:spChg chg="mod">
          <ac:chgData name="Filomena, Gabriele" userId="237b0d7d-6741-478d-b529-08e8564676a7" providerId="ADAL" clId="{D97F963B-ED34-4C7B-BE78-496C2B2A50A7}" dt="2024-02-21T09:30:58.120" v="197" actId="14100"/>
          <ac:spMkLst>
            <pc:docMk/>
            <pc:sldMk cId="0" sldId="264"/>
            <ac:spMk id="7" creationId="{C6566AD9-6CB8-42F5-A991-1996294719E9}"/>
          </ac:spMkLst>
        </pc:spChg>
      </pc:sldChg>
      <pc:sldChg chg="modNotesTx">
        <pc:chgData name="Filomena, Gabriele" userId="237b0d7d-6741-478d-b529-08e8564676a7" providerId="ADAL" clId="{D97F963B-ED34-4C7B-BE78-496C2B2A50A7}" dt="2024-02-21T09:21:45.283" v="114" actId="20577"/>
        <pc:sldMkLst>
          <pc:docMk/>
          <pc:sldMk cId="0" sldId="418"/>
        </pc:sldMkLst>
      </pc:sldChg>
      <pc:sldChg chg="modSp modNotesTx">
        <pc:chgData name="Filomena, Gabriele" userId="237b0d7d-6741-478d-b529-08e8564676a7" providerId="ADAL" clId="{D97F963B-ED34-4C7B-BE78-496C2B2A50A7}" dt="2024-02-21T09:25:34.470" v="169" actId="114"/>
        <pc:sldMkLst>
          <pc:docMk/>
          <pc:sldMk cId="0" sldId="419"/>
        </pc:sldMkLst>
        <pc:spChg chg="mod">
          <ac:chgData name="Filomena, Gabriele" userId="237b0d7d-6741-478d-b529-08e8564676a7" providerId="ADAL" clId="{D97F963B-ED34-4C7B-BE78-496C2B2A50A7}" dt="2024-02-21T09:25:34.470" v="169" actId="114"/>
          <ac:spMkLst>
            <pc:docMk/>
            <pc:sldMk cId="0" sldId="419"/>
            <ac:spMk id="10" creationId="{9FCA4022-C91E-41EE-867C-A99935BED746}"/>
          </ac:spMkLst>
        </pc:spChg>
      </pc:sldChg>
      <pc:sldChg chg="modNotesTx">
        <pc:chgData name="Filomena, Gabriele" userId="237b0d7d-6741-478d-b529-08e8564676a7" providerId="ADAL" clId="{D97F963B-ED34-4C7B-BE78-496C2B2A50A7}" dt="2024-02-21T09:26:53.912" v="185" actId="20577"/>
        <pc:sldMkLst>
          <pc:docMk/>
          <pc:sldMk cId="0" sldId="420"/>
        </pc:sldMkLst>
      </pc:sldChg>
      <pc:sldChg chg="addSp delSp modSp">
        <pc:chgData name="Filomena, Gabriele" userId="237b0d7d-6741-478d-b529-08e8564676a7" providerId="ADAL" clId="{D97F963B-ED34-4C7B-BE78-496C2B2A50A7}" dt="2024-02-21T09:44:53.850" v="222" actId="14826"/>
        <pc:sldMkLst>
          <pc:docMk/>
          <pc:sldMk cId="2107480012" sldId="434"/>
        </pc:sldMkLst>
        <pc:picChg chg="add del mod">
          <ac:chgData name="Filomena, Gabriele" userId="237b0d7d-6741-478d-b529-08e8564676a7" providerId="ADAL" clId="{D97F963B-ED34-4C7B-BE78-496C2B2A50A7}" dt="2024-02-21T09:44:53.850" v="222" actId="14826"/>
          <ac:picMkLst>
            <pc:docMk/>
            <pc:sldMk cId="2107480012" sldId="434"/>
            <ac:picMk id="6" creationId="{557186C1-02B3-4748-BCFE-59BD45DC3F06}"/>
          </ac:picMkLst>
        </pc:picChg>
      </pc:sldChg>
      <pc:sldChg chg="modSp">
        <pc:chgData name="Filomena, Gabriele" userId="237b0d7d-6741-478d-b529-08e8564676a7" providerId="ADAL" clId="{D97F963B-ED34-4C7B-BE78-496C2B2A50A7}" dt="2024-02-21T09:46:15.708" v="283" actId="14100"/>
        <pc:sldMkLst>
          <pc:docMk/>
          <pc:sldMk cId="4027531325" sldId="435"/>
        </pc:sldMkLst>
        <pc:picChg chg="mod">
          <ac:chgData name="Filomena, Gabriele" userId="237b0d7d-6741-478d-b529-08e8564676a7" providerId="ADAL" clId="{D97F963B-ED34-4C7B-BE78-496C2B2A50A7}" dt="2024-02-21T09:46:15.708" v="283" actId="14100"/>
          <ac:picMkLst>
            <pc:docMk/>
            <pc:sldMk cId="4027531325" sldId="435"/>
            <ac:picMk id="10" creationId="{2A485A0D-DA1E-46BE-97B6-6C49689F2D45}"/>
          </ac:picMkLst>
        </pc:picChg>
      </pc:sldChg>
    </pc:docChg>
  </pc:docChgLst>
  <pc:docChgLst>
    <pc:chgData name="Filomena, Gabriele" userId="237b0d7d-6741-478d-b529-08e8564676a7" providerId="ADAL" clId="{B0F7C115-6E8F-40FD-B68B-E762F4270CF9}"/>
    <pc:docChg chg="undo custSel addSld delSld modSld sldOrd delSection modSection">
      <pc:chgData name="Filomena, Gabriele" userId="237b0d7d-6741-478d-b529-08e8564676a7" providerId="ADAL" clId="{B0F7C115-6E8F-40FD-B68B-E762F4270CF9}" dt="2024-02-20T17:04:38.012" v="2270" actId="20577"/>
      <pc:docMkLst>
        <pc:docMk/>
      </pc:docMkLst>
      <pc:sldChg chg="addSp delSp modSp">
        <pc:chgData name="Filomena, Gabriele" userId="237b0d7d-6741-478d-b529-08e8564676a7" providerId="ADAL" clId="{B0F7C115-6E8F-40FD-B68B-E762F4270CF9}" dt="2024-02-20T17:02:00.997" v="2196" actId="1036"/>
        <pc:sldMkLst>
          <pc:docMk/>
          <pc:sldMk cId="0" sldId="257"/>
        </pc:sldMkLst>
        <pc:spChg chg="add del mod">
          <ac:chgData name="Filomena, Gabriele" userId="237b0d7d-6741-478d-b529-08e8564676a7" providerId="ADAL" clId="{B0F7C115-6E8F-40FD-B68B-E762F4270CF9}" dt="2024-02-20T09:46:47.889" v="1956" actId="478"/>
          <ac:spMkLst>
            <pc:docMk/>
            <pc:sldMk cId="0" sldId="257"/>
            <ac:spMk id="4" creationId="{F6C0F2DE-D838-4D27-BF01-28B3EE9B860B}"/>
          </ac:spMkLst>
        </pc:spChg>
        <pc:spChg chg="mod ord">
          <ac:chgData name="Filomena, Gabriele" userId="237b0d7d-6741-478d-b529-08e8564676a7" providerId="ADAL" clId="{B0F7C115-6E8F-40FD-B68B-E762F4270CF9}" dt="2024-02-20T17:02:00.997" v="2196" actId="1036"/>
          <ac:spMkLst>
            <pc:docMk/>
            <pc:sldMk cId="0" sldId="257"/>
            <ac:spMk id="7" creationId="{4CF31C27-D594-4C5E-A1CD-12AF80B566C0}"/>
          </ac:spMkLst>
        </pc:spChg>
        <pc:spChg chg="mod">
          <ac:chgData name="Filomena, Gabriele" userId="237b0d7d-6741-478d-b529-08e8564676a7" providerId="ADAL" clId="{B0F7C115-6E8F-40FD-B68B-E762F4270CF9}" dt="2024-02-20T09:47:06.831" v="1961" actId="1076"/>
          <ac:spMkLst>
            <pc:docMk/>
            <pc:sldMk cId="0" sldId="257"/>
            <ac:spMk id="17" creationId="{AE85CD0E-5519-4306-A570-33B46E7CADD7}"/>
          </ac:spMkLst>
        </pc:spChg>
        <pc:picChg chg="add del mod">
          <ac:chgData name="Filomena, Gabriele" userId="237b0d7d-6741-478d-b529-08e8564676a7" providerId="ADAL" clId="{B0F7C115-6E8F-40FD-B68B-E762F4270CF9}" dt="2024-02-20T13:26:39.807" v="1976" actId="478"/>
          <ac:picMkLst>
            <pc:docMk/>
            <pc:sldMk cId="0" sldId="257"/>
            <ac:picMk id="3" creationId="{2A28E935-D195-4188-B58F-82A3D51A373D}"/>
          </ac:picMkLst>
        </pc:picChg>
        <pc:picChg chg="add mod">
          <ac:chgData name="Filomena, Gabriele" userId="237b0d7d-6741-478d-b529-08e8564676a7" providerId="ADAL" clId="{B0F7C115-6E8F-40FD-B68B-E762F4270CF9}" dt="2024-02-20T17:01:50.391" v="2165" actId="1035"/>
          <ac:picMkLst>
            <pc:docMk/>
            <pc:sldMk cId="0" sldId="257"/>
            <ac:picMk id="6" creationId="{067E943A-58E3-47DE-B39A-44C48C3D6E35}"/>
          </ac:picMkLst>
        </pc:picChg>
        <pc:picChg chg="del">
          <ac:chgData name="Filomena, Gabriele" userId="237b0d7d-6741-478d-b529-08e8564676a7" providerId="ADAL" clId="{B0F7C115-6E8F-40FD-B68B-E762F4270CF9}" dt="2024-02-20T09:35:57.630" v="1945" actId="478"/>
          <ac:picMkLst>
            <pc:docMk/>
            <pc:sldMk cId="0" sldId="257"/>
            <ac:picMk id="12298" creationId="{A55E46A0-432D-4033-BB59-F3A7ED729543}"/>
          </ac:picMkLst>
        </pc:picChg>
      </pc:sldChg>
      <pc:sldChg chg="addSp delSp modSp modTransition">
        <pc:chgData name="Filomena, Gabriele" userId="237b0d7d-6741-478d-b529-08e8564676a7" providerId="ADAL" clId="{B0F7C115-6E8F-40FD-B68B-E762F4270CF9}" dt="2024-02-20T14:12:38.525" v="2039" actId="14100"/>
        <pc:sldMkLst>
          <pc:docMk/>
          <pc:sldMk cId="0" sldId="264"/>
        </pc:sldMkLst>
        <pc:spChg chg="del mod">
          <ac:chgData name="Filomena, Gabriele" userId="237b0d7d-6741-478d-b529-08e8564676a7" providerId="ADAL" clId="{B0F7C115-6E8F-40FD-B68B-E762F4270CF9}" dt="2024-02-19T15:19:08.648" v="177"/>
          <ac:spMkLst>
            <pc:docMk/>
            <pc:sldMk cId="0" sldId="264"/>
            <ac:spMk id="4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20T14:12:38.525" v="2039" actId="14100"/>
          <ac:spMkLst>
            <pc:docMk/>
            <pc:sldMk cId="0" sldId="264"/>
            <ac:spMk id="7" creationId="{C6566AD9-6CB8-42F5-A991-1996294719E9}"/>
          </ac:spMkLst>
        </pc:spChg>
        <pc:picChg chg="del">
          <ac:chgData name="Filomena, Gabriele" userId="237b0d7d-6741-478d-b529-08e8564676a7" providerId="ADAL" clId="{B0F7C115-6E8F-40FD-B68B-E762F4270CF9}" dt="2024-02-19T15:19:10.239" v="179" actId="478"/>
          <ac:picMkLst>
            <pc:docMk/>
            <pc:sldMk cId="0" sldId="264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9:08.647" v="175" actId="478"/>
          <ac:picMkLst>
            <pc:docMk/>
            <pc:sldMk cId="0" sldId="264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9:09.647" v="178" actId="478"/>
          <ac:picMkLst>
            <pc:docMk/>
            <pc:sldMk cId="0" sldId="264"/>
            <ac:picMk id="6" creationId="{00000000-0000-0000-0000-000000000000}"/>
          </ac:picMkLst>
        </pc:picChg>
      </pc:sldChg>
      <pc:sldChg chg="modTransition setBg">
        <pc:chgData name="Filomena, Gabriele" userId="237b0d7d-6741-478d-b529-08e8564676a7" providerId="ADAL" clId="{B0F7C115-6E8F-40FD-B68B-E762F4270CF9}" dt="2024-02-19T15:19:41.700" v="192"/>
        <pc:sldMkLst>
          <pc:docMk/>
          <pc:sldMk cId="0" sldId="265"/>
        </pc:sldMkLst>
      </pc:sldChg>
      <pc:sldChg chg="addSp delSp modSp modTransition">
        <pc:chgData name="Filomena, Gabriele" userId="237b0d7d-6741-478d-b529-08e8564676a7" providerId="ADAL" clId="{B0F7C115-6E8F-40FD-B68B-E762F4270CF9}" dt="2024-02-20T14:09:49.640" v="2025" actId="20577"/>
        <pc:sldMkLst>
          <pc:docMk/>
          <pc:sldMk cId="0" sldId="266"/>
        </pc:sldMkLst>
        <pc:spChg chg="del">
          <ac:chgData name="Filomena, Gabriele" userId="237b0d7d-6741-478d-b529-08e8564676a7" providerId="ADAL" clId="{B0F7C115-6E8F-40FD-B68B-E762F4270CF9}" dt="2024-02-19T15:45:12.670" v="590" actId="478"/>
          <ac:spMkLst>
            <pc:docMk/>
            <pc:sldMk cId="0" sldId="266"/>
            <ac:spMk id="4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45:12.031" v="589" actId="478"/>
          <ac:spMkLst>
            <pc:docMk/>
            <pc:sldMk cId="0" sldId="266"/>
            <ac:spMk id="5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45:11.575" v="588" actId="478"/>
          <ac:spMkLst>
            <pc:docMk/>
            <pc:sldMk cId="0" sldId="266"/>
            <ac:spMk id="6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45:14.903" v="592" actId="478"/>
          <ac:spMkLst>
            <pc:docMk/>
            <pc:sldMk cId="0" sldId="266"/>
            <ac:spMk id="7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20:17.730" v="206"/>
          <ac:spMkLst>
            <pc:docMk/>
            <pc:sldMk cId="0" sldId="266"/>
            <ac:spMk id="9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20T14:09:49.640" v="2025" actId="20577"/>
          <ac:spMkLst>
            <pc:docMk/>
            <pc:sldMk cId="0" sldId="266"/>
            <ac:spMk id="14" creationId="{E0395223-2DFF-43BE-B921-41D2204CD9CB}"/>
          </ac:spMkLst>
        </pc:spChg>
        <pc:picChg chg="del">
          <ac:chgData name="Filomena, Gabriele" userId="237b0d7d-6741-478d-b529-08e8564676a7" providerId="ADAL" clId="{B0F7C115-6E8F-40FD-B68B-E762F4270CF9}" dt="2024-02-19T15:45:13.334" v="591" actId="478"/>
          <ac:picMkLst>
            <pc:docMk/>
            <pc:sldMk cId="0" sldId="266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45:15.630" v="593" actId="478"/>
          <ac:picMkLst>
            <pc:docMk/>
            <pc:sldMk cId="0" sldId="266"/>
            <ac:picMk id="8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45:16.238" v="594" actId="478"/>
          <ac:picMkLst>
            <pc:docMk/>
            <pc:sldMk cId="0" sldId="266"/>
            <ac:picMk id="10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45:17.014" v="595" actId="478"/>
          <ac:picMkLst>
            <pc:docMk/>
            <pc:sldMk cId="0" sldId="266"/>
            <ac:picMk id="11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45:17.694" v="596" actId="478"/>
          <ac:picMkLst>
            <pc:docMk/>
            <pc:sldMk cId="0" sldId="266"/>
            <ac:picMk id="12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45:18.910" v="597" actId="478"/>
          <ac:picMkLst>
            <pc:docMk/>
            <pc:sldMk cId="0" sldId="266"/>
            <ac:picMk id="13" creationId="{00000000-0000-0000-0000-000000000000}"/>
          </ac:picMkLst>
        </pc:picChg>
      </pc:sldChg>
      <pc:sldChg chg="addSp delSp modSp modTransition">
        <pc:chgData name="Filomena, Gabriele" userId="237b0d7d-6741-478d-b529-08e8564676a7" providerId="ADAL" clId="{B0F7C115-6E8F-40FD-B68B-E762F4270CF9}" dt="2024-02-19T16:22:37.397" v="1553" actId="20577"/>
        <pc:sldMkLst>
          <pc:docMk/>
          <pc:sldMk cId="0" sldId="276"/>
        </pc:sldMkLst>
        <pc:spChg chg="add mod">
          <ac:chgData name="Filomena, Gabriele" userId="237b0d7d-6741-478d-b529-08e8564676a7" providerId="ADAL" clId="{B0F7C115-6E8F-40FD-B68B-E762F4270CF9}" dt="2024-02-19T16:22:37.397" v="1553" actId="20577"/>
          <ac:spMkLst>
            <pc:docMk/>
            <pc:sldMk cId="0" sldId="276"/>
            <ac:spMk id="3" creationId="{1761AF95-A830-4ACE-A775-2788BE78059A}"/>
          </ac:spMkLst>
        </pc:spChg>
        <pc:spChg chg="del">
          <ac:chgData name="Filomena, Gabriele" userId="237b0d7d-6741-478d-b529-08e8564676a7" providerId="ADAL" clId="{B0F7C115-6E8F-40FD-B68B-E762F4270CF9}" dt="2024-02-19T16:22:00.621" v="1521" actId="478"/>
          <ac:spMkLst>
            <pc:docMk/>
            <pc:sldMk cId="0" sldId="276"/>
            <ac:spMk id="4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6:21:56.759" v="1520"/>
          <ac:spMkLst>
            <pc:docMk/>
            <pc:sldMk cId="0" sldId="276"/>
            <ac:spMk id="5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6:21:56.758" v="1518" actId="478"/>
          <ac:spMkLst>
            <pc:docMk/>
            <pc:sldMk cId="0" sldId="276"/>
            <ac:spMk id="6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6:22:11.598" v="1536" actId="478"/>
          <ac:spMkLst>
            <pc:docMk/>
            <pc:sldMk cId="0" sldId="276"/>
            <ac:spMk id="8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6:22:09.349" v="1535" actId="478"/>
          <ac:spMkLst>
            <pc:docMk/>
            <pc:sldMk cId="0" sldId="276"/>
            <ac:spMk id="9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6:22:07.053" v="1534" actId="478"/>
          <ac:spMkLst>
            <pc:docMk/>
            <pc:sldMk cId="0" sldId="276"/>
            <ac:spMk id="11" creationId="{00000000-0000-0000-0000-000000000000}"/>
          </ac:spMkLst>
        </pc:spChg>
      </pc:sldChg>
      <pc:sldChg chg="ord">
        <pc:chgData name="Filomena, Gabriele" userId="237b0d7d-6741-478d-b529-08e8564676a7" providerId="ADAL" clId="{B0F7C115-6E8F-40FD-B68B-E762F4270CF9}" dt="2024-02-19T15:15:49.372" v="135"/>
        <pc:sldMkLst>
          <pc:docMk/>
          <pc:sldMk cId="0" sldId="294"/>
        </pc:sldMkLst>
      </pc:sldChg>
      <pc:sldChg chg="modSp">
        <pc:chgData name="Filomena, Gabriele" userId="237b0d7d-6741-478d-b529-08e8564676a7" providerId="ADAL" clId="{B0F7C115-6E8F-40FD-B68B-E762F4270CF9}" dt="2024-02-19T15:11:17.755" v="28" actId="2711"/>
        <pc:sldMkLst>
          <pc:docMk/>
          <pc:sldMk cId="0" sldId="391"/>
        </pc:sldMkLst>
        <pc:spChg chg="mod">
          <ac:chgData name="Filomena, Gabriele" userId="237b0d7d-6741-478d-b529-08e8564676a7" providerId="ADAL" clId="{B0F7C115-6E8F-40FD-B68B-E762F4270CF9}" dt="2024-02-19T15:11:17.755" v="28" actId="2711"/>
          <ac:spMkLst>
            <pc:docMk/>
            <pc:sldMk cId="0" sldId="391"/>
            <ac:spMk id="2" creationId="{00000000-0000-0000-0000-000000000000}"/>
          </ac:spMkLst>
        </pc:spChg>
      </pc:sldChg>
      <pc:sldChg chg="modSp">
        <pc:chgData name="Filomena, Gabriele" userId="237b0d7d-6741-478d-b529-08e8564676a7" providerId="ADAL" clId="{B0F7C115-6E8F-40FD-B68B-E762F4270CF9}" dt="2024-02-19T15:16:07.127" v="137" actId="113"/>
        <pc:sldMkLst>
          <pc:docMk/>
          <pc:sldMk cId="1685072746" sldId="414"/>
        </pc:sldMkLst>
        <pc:spChg chg="mod">
          <ac:chgData name="Filomena, Gabriele" userId="237b0d7d-6741-478d-b529-08e8564676a7" providerId="ADAL" clId="{B0F7C115-6E8F-40FD-B68B-E762F4270CF9}" dt="2024-02-19T15:16:07.127" v="137" actId="113"/>
          <ac:spMkLst>
            <pc:docMk/>
            <pc:sldMk cId="1685072746" sldId="414"/>
            <ac:spMk id="6" creationId="{68386F04-F31C-45D6-91A9-D8EBCF9148DE}"/>
          </ac:spMkLst>
        </pc:spChg>
      </pc:sldChg>
      <pc:sldChg chg="modSp">
        <pc:chgData name="Filomena, Gabriele" userId="237b0d7d-6741-478d-b529-08e8564676a7" providerId="ADAL" clId="{B0F7C115-6E8F-40FD-B68B-E762F4270CF9}" dt="2024-02-20T17:03:32.104" v="2213" actId="2711"/>
        <pc:sldMkLst>
          <pc:docMk/>
          <pc:sldMk cId="4037458866" sldId="416"/>
        </pc:sldMkLst>
        <pc:spChg chg="mod">
          <ac:chgData name="Filomena, Gabriele" userId="237b0d7d-6741-478d-b529-08e8564676a7" providerId="ADAL" clId="{B0F7C115-6E8F-40FD-B68B-E762F4270CF9}" dt="2024-02-20T17:03:32.104" v="2213" actId="2711"/>
          <ac:spMkLst>
            <pc:docMk/>
            <pc:sldMk cId="4037458866" sldId="416"/>
            <ac:spMk id="2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20T16:58:58.193" v="2087" actId="20577"/>
          <ac:spMkLst>
            <pc:docMk/>
            <pc:sldMk cId="4037458866" sldId="416"/>
            <ac:spMk id="8" creationId="{099BB994-ADB7-413B-9D24-B1C9F3F33682}"/>
          </ac:spMkLst>
        </pc:spChg>
      </pc:sldChg>
      <pc:sldChg chg="addSp delSp modSp modTransition">
        <pc:chgData name="Filomena, Gabriele" userId="237b0d7d-6741-478d-b529-08e8564676a7" providerId="ADAL" clId="{B0F7C115-6E8F-40FD-B68B-E762F4270CF9}" dt="2024-02-20T16:57:57.743" v="2082" actId="20577"/>
        <pc:sldMkLst>
          <pc:docMk/>
          <pc:sldMk cId="0" sldId="418"/>
        </pc:sldMkLst>
        <pc:spChg chg="mod">
          <ac:chgData name="Filomena, Gabriele" userId="237b0d7d-6741-478d-b529-08e8564676a7" providerId="ADAL" clId="{B0F7C115-6E8F-40FD-B68B-E762F4270CF9}" dt="2024-02-19T15:14:35.038" v="122" actId="20577"/>
          <ac:spMkLst>
            <pc:docMk/>
            <pc:sldMk cId="0" sldId="418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4:25.833" v="117"/>
          <ac:spMkLst>
            <pc:docMk/>
            <pc:sldMk cId="0" sldId="418"/>
            <ac:spMk id="3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1:55.415" v="44" actId="478"/>
          <ac:spMkLst>
            <pc:docMk/>
            <pc:sldMk cId="0" sldId="418"/>
            <ac:spMk id="5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4:17.648" v="110"/>
          <ac:spMkLst>
            <pc:docMk/>
            <pc:sldMk cId="0" sldId="418"/>
            <ac:spMk id="6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1:48.651" v="38" actId="478"/>
          <ac:spMkLst>
            <pc:docMk/>
            <pc:sldMk cId="0" sldId="418"/>
            <ac:spMk id="8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1:48.653" v="40"/>
          <ac:spMkLst>
            <pc:docMk/>
            <pc:sldMk cId="0" sldId="418"/>
            <ac:spMk id="9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20T16:57:57.743" v="2082" actId="20577"/>
          <ac:spMkLst>
            <pc:docMk/>
            <pc:sldMk cId="0" sldId="418"/>
            <ac:spMk id="10" creationId="{FA75504F-1096-48CD-B8E5-D08B82A95A77}"/>
          </ac:spMkLst>
        </pc:spChg>
        <pc:picChg chg="del">
          <ac:chgData name="Filomena, Gabriele" userId="237b0d7d-6741-478d-b529-08e8564676a7" providerId="ADAL" clId="{B0F7C115-6E8F-40FD-B68B-E762F4270CF9}" dt="2024-02-19T15:11:55.977" v="45" actId="478"/>
          <ac:picMkLst>
            <pc:docMk/>
            <pc:sldMk cId="0" sldId="418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1:31.115" v="29" actId="478"/>
          <ac:picMkLst>
            <pc:docMk/>
            <pc:sldMk cId="0" sldId="418"/>
            <ac:picMk id="7" creationId="{00000000-0000-0000-0000-000000000000}"/>
          </ac:picMkLst>
        </pc:picChg>
      </pc:sldChg>
      <pc:sldChg chg="addSp delSp modSp modTransition">
        <pc:chgData name="Filomena, Gabriele" userId="237b0d7d-6741-478d-b529-08e8564676a7" providerId="ADAL" clId="{B0F7C115-6E8F-40FD-B68B-E762F4270CF9}" dt="2024-02-20T16:58:38.540" v="2085" actId="255"/>
        <pc:sldMkLst>
          <pc:docMk/>
          <pc:sldMk cId="0" sldId="419"/>
        </pc:sldMkLst>
        <pc:spChg chg="mod">
          <ac:chgData name="Filomena, Gabriele" userId="237b0d7d-6741-478d-b529-08e8564676a7" providerId="ADAL" clId="{B0F7C115-6E8F-40FD-B68B-E762F4270CF9}" dt="2024-02-19T15:14:39.135" v="123" actId="20577"/>
          <ac:spMkLst>
            <pc:docMk/>
            <pc:sldMk cId="0" sldId="419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20T14:08:18.244" v="2009" actId="478"/>
          <ac:spMkLst>
            <pc:docMk/>
            <pc:sldMk cId="0" sldId="419"/>
            <ac:spMk id="7" creationId="{00000000-0000-0000-0000-000000000000}"/>
          </ac:spMkLst>
        </pc:spChg>
        <pc:spChg chg="add del mod">
          <ac:chgData name="Filomena, Gabriele" userId="237b0d7d-6741-478d-b529-08e8564676a7" providerId="ADAL" clId="{B0F7C115-6E8F-40FD-B68B-E762F4270CF9}" dt="2024-02-19T15:14:56.620" v="130"/>
          <ac:spMkLst>
            <pc:docMk/>
            <pc:sldMk cId="0" sldId="419"/>
            <ac:spMk id="8" creationId="{4E3A81F6-0FF0-4003-8283-EC3D93913B6E}"/>
          </ac:spMkLst>
        </pc:spChg>
        <pc:spChg chg="add del mod">
          <ac:chgData name="Filomena, Gabriele" userId="237b0d7d-6741-478d-b529-08e8564676a7" providerId="ADAL" clId="{B0F7C115-6E8F-40FD-B68B-E762F4270CF9}" dt="2024-02-19T15:14:56.620" v="130"/>
          <ac:spMkLst>
            <pc:docMk/>
            <pc:sldMk cId="0" sldId="419"/>
            <ac:spMk id="9" creationId="{DCC6AF7B-F037-4268-8252-75153BA861F5}"/>
          </ac:spMkLst>
        </pc:spChg>
        <pc:spChg chg="add mod">
          <ac:chgData name="Filomena, Gabriele" userId="237b0d7d-6741-478d-b529-08e8564676a7" providerId="ADAL" clId="{B0F7C115-6E8F-40FD-B68B-E762F4270CF9}" dt="2024-02-20T16:58:38.540" v="2085" actId="255"/>
          <ac:spMkLst>
            <pc:docMk/>
            <pc:sldMk cId="0" sldId="419"/>
            <ac:spMk id="10" creationId="{9FCA4022-C91E-41EE-867C-A99935BED746}"/>
          </ac:spMkLst>
        </pc:spChg>
        <pc:picChg chg="del">
          <ac:chgData name="Filomena, Gabriele" userId="237b0d7d-6741-478d-b529-08e8564676a7" providerId="ADAL" clId="{B0F7C115-6E8F-40FD-B68B-E762F4270CF9}" dt="2024-02-19T15:12:46.791" v="62" actId="478"/>
          <ac:picMkLst>
            <pc:docMk/>
            <pc:sldMk cId="0" sldId="419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2:51.343" v="64" actId="478"/>
          <ac:picMkLst>
            <pc:docMk/>
            <pc:sldMk cId="0" sldId="419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2:44.154" v="60" actId="478"/>
          <ac:picMkLst>
            <pc:docMk/>
            <pc:sldMk cId="0" sldId="419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2:45.486" v="61" actId="478"/>
          <ac:picMkLst>
            <pc:docMk/>
            <pc:sldMk cId="0" sldId="419"/>
            <ac:picMk id="6" creationId="{00000000-0000-0000-0000-000000000000}"/>
          </ac:picMkLst>
        </pc:picChg>
      </pc:sldChg>
      <pc:sldChg chg="addSp delSp modSp modTransition">
        <pc:chgData name="Filomena, Gabriele" userId="237b0d7d-6741-478d-b529-08e8564676a7" providerId="ADAL" clId="{B0F7C115-6E8F-40FD-B68B-E762F4270CF9}" dt="2024-02-20T16:57:07.995" v="2041" actId="20577"/>
        <pc:sldMkLst>
          <pc:docMk/>
          <pc:sldMk cId="0" sldId="420"/>
        </pc:sldMkLst>
        <pc:spChg chg="mod">
          <ac:chgData name="Filomena, Gabriele" userId="237b0d7d-6741-478d-b529-08e8564676a7" providerId="ADAL" clId="{B0F7C115-6E8F-40FD-B68B-E762F4270CF9}" dt="2024-02-19T15:17:03.069" v="166" actId="20577"/>
          <ac:spMkLst>
            <pc:docMk/>
            <pc:sldMk cId="0" sldId="420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6:39.592" v="154"/>
          <ac:spMkLst>
            <pc:docMk/>
            <pc:sldMk cId="0" sldId="420"/>
            <ac:spMk id="5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20T16:57:07.995" v="2041" actId="20577"/>
          <ac:spMkLst>
            <pc:docMk/>
            <pc:sldMk cId="0" sldId="420"/>
            <ac:spMk id="6" creationId="{62B2AB5A-29F3-488A-A5FF-D5D5F8030370}"/>
          </ac:spMkLst>
        </pc:spChg>
        <pc:picChg chg="del">
          <ac:chgData name="Filomena, Gabriele" userId="237b0d7d-6741-478d-b529-08e8564676a7" providerId="ADAL" clId="{B0F7C115-6E8F-40FD-B68B-E762F4270CF9}" dt="2024-02-19T15:16:40.319" v="155" actId="478"/>
          <ac:picMkLst>
            <pc:docMk/>
            <pc:sldMk cId="0" sldId="420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6:39.591" v="152" actId="478"/>
          <ac:picMkLst>
            <pc:docMk/>
            <pc:sldMk cId="0" sldId="420"/>
            <ac:picMk id="4" creationId="{00000000-0000-0000-0000-000000000000}"/>
          </ac:picMkLst>
        </pc:picChg>
      </pc:sldChg>
      <pc:sldChg chg="modTransition">
        <pc:chgData name="Filomena, Gabriele" userId="237b0d7d-6741-478d-b529-08e8564676a7" providerId="ADAL" clId="{B0F7C115-6E8F-40FD-B68B-E762F4270CF9}" dt="2024-02-19T15:17:09.414" v="167"/>
        <pc:sldMkLst>
          <pc:docMk/>
          <pc:sldMk cId="0" sldId="421"/>
        </pc:sldMkLst>
      </pc:sldChg>
      <pc:sldChg chg="addSp delSp modSp modTransition">
        <pc:chgData name="Filomena, Gabriele" userId="237b0d7d-6741-478d-b529-08e8564676a7" providerId="ADAL" clId="{B0F7C115-6E8F-40FD-B68B-E762F4270CF9}" dt="2024-02-19T15:18:57.432" v="171" actId="1076"/>
        <pc:sldMkLst>
          <pc:docMk/>
          <pc:sldMk cId="0" sldId="422"/>
        </pc:sldMkLst>
        <pc:spChg chg="mod">
          <ac:chgData name="Filomena, Gabriele" userId="237b0d7d-6741-478d-b529-08e8564676a7" providerId="ADAL" clId="{B0F7C115-6E8F-40FD-B68B-E762F4270CF9}" dt="2024-02-19T15:18:57.432" v="171" actId="1076"/>
          <ac:spMkLst>
            <pc:docMk/>
            <pc:sldMk cId="0" sldId="422"/>
            <ac:spMk id="6" creationId="{00000000-0000-0000-0000-000000000000}"/>
          </ac:spMkLst>
        </pc:spChg>
        <pc:spChg chg="add del mod">
          <ac:chgData name="Filomena, Gabriele" userId="237b0d7d-6741-478d-b529-08e8564676a7" providerId="ADAL" clId="{B0F7C115-6E8F-40FD-B68B-E762F4270CF9}" dt="2024-02-19T15:18:49.663" v="169" actId="478"/>
          <ac:spMkLst>
            <pc:docMk/>
            <pc:sldMk cId="0" sldId="422"/>
            <ac:spMk id="7" creationId="{D73B8AF9-1699-4B9B-878F-C3BF31C2878A}"/>
          </ac:spMkLst>
        </pc:spChg>
        <pc:grpChg chg="mod">
          <ac:chgData name="Filomena, Gabriele" userId="237b0d7d-6741-478d-b529-08e8564676a7" providerId="ADAL" clId="{B0F7C115-6E8F-40FD-B68B-E762F4270CF9}" dt="2024-02-19T15:18:53.560" v="170" actId="1076"/>
          <ac:grpSpMkLst>
            <pc:docMk/>
            <pc:sldMk cId="0" sldId="422"/>
            <ac:grpSpMk id="3" creationId="{00000000-0000-0000-0000-000000000000}"/>
          </ac:grpSpMkLst>
        </pc:grpChg>
      </pc:sldChg>
      <pc:sldChg chg="addSp delSp modSp modTransition">
        <pc:chgData name="Filomena, Gabriele" userId="237b0d7d-6741-478d-b529-08e8564676a7" providerId="ADAL" clId="{B0F7C115-6E8F-40FD-B68B-E762F4270CF9}" dt="2024-02-19T17:03:02.400" v="1889" actId="20577"/>
        <pc:sldMkLst>
          <pc:docMk/>
          <pc:sldMk cId="0" sldId="423"/>
        </pc:sldMkLst>
        <pc:spChg chg="del mod">
          <ac:chgData name="Filomena, Gabriele" userId="237b0d7d-6741-478d-b529-08e8564676a7" providerId="ADAL" clId="{B0F7C115-6E8F-40FD-B68B-E762F4270CF9}" dt="2024-02-19T15:20:34.207" v="211" actId="478"/>
          <ac:spMkLst>
            <pc:docMk/>
            <pc:sldMk cId="0" sldId="423"/>
            <ac:spMk id="2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19T15:20:30.088" v="210"/>
          <ac:spMkLst>
            <pc:docMk/>
            <pc:sldMk cId="0" sldId="423"/>
            <ac:spMk id="3" creationId="{D19251CE-5CA5-46E1-952A-64A36289AF46}"/>
          </ac:spMkLst>
        </pc:spChg>
        <pc:spChg chg="add del mod">
          <ac:chgData name="Filomena, Gabriele" userId="237b0d7d-6741-478d-b529-08e8564676a7" providerId="ADAL" clId="{B0F7C115-6E8F-40FD-B68B-E762F4270CF9}" dt="2024-02-19T17:02:40.212" v="1862" actId="478"/>
          <ac:spMkLst>
            <pc:docMk/>
            <pc:sldMk cId="0" sldId="423"/>
            <ac:spMk id="5" creationId="{9484B267-0B4F-4E6A-B079-29C04C9759AE}"/>
          </ac:spMkLst>
        </pc:spChg>
        <pc:spChg chg="add mod">
          <ac:chgData name="Filomena, Gabriele" userId="237b0d7d-6741-478d-b529-08e8564676a7" providerId="ADAL" clId="{B0F7C115-6E8F-40FD-B68B-E762F4270CF9}" dt="2024-02-19T17:03:02.400" v="1889" actId="20577"/>
          <ac:spMkLst>
            <pc:docMk/>
            <pc:sldMk cId="0" sldId="423"/>
            <ac:spMk id="7" creationId="{675D66E8-247B-49AD-93B3-FB8A689309FF}"/>
          </ac:spMkLst>
        </pc:spChg>
        <pc:picChg chg="add del">
          <ac:chgData name="Filomena, Gabriele" userId="237b0d7d-6741-478d-b529-08e8564676a7" providerId="ADAL" clId="{B0F7C115-6E8F-40FD-B68B-E762F4270CF9}" dt="2024-02-19T16:41:32.874" v="1599"/>
          <ac:picMkLst>
            <pc:docMk/>
            <pc:sldMk cId="0" sldId="423"/>
            <ac:picMk id="1026" creationId="{1EB29E8D-FA74-4E7A-8571-964BE37CB2B2}"/>
          </ac:picMkLst>
        </pc:picChg>
      </pc:sldChg>
      <pc:sldChg chg="addSp delSp modSp modTransition">
        <pc:chgData name="Filomena, Gabriele" userId="237b0d7d-6741-478d-b529-08e8564676a7" providerId="ADAL" clId="{B0F7C115-6E8F-40FD-B68B-E762F4270CF9}" dt="2024-02-20T14:11:23.755" v="2038" actId="1076"/>
        <pc:sldMkLst>
          <pc:docMk/>
          <pc:sldMk cId="0" sldId="424"/>
        </pc:sldMkLst>
        <pc:spChg chg="del mod">
          <ac:chgData name="Filomena, Gabriele" userId="237b0d7d-6741-478d-b529-08e8564676a7" providerId="ADAL" clId="{B0F7C115-6E8F-40FD-B68B-E762F4270CF9}" dt="2024-02-19T17:02:44.904" v="1863" actId="478"/>
          <ac:spMkLst>
            <pc:docMk/>
            <pc:sldMk cId="0" sldId="424"/>
            <ac:spMk id="2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4.516" v="395" actId="478"/>
          <ac:spMkLst>
            <pc:docMk/>
            <pc:sldMk cId="0" sldId="424"/>
            <ac:spMk id="3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5.612" v="396" actId="478"/>
          <ac:spMkLst>
            <pc:docMk/>
            <pc:sldMk cId="0" sldId="424"/>
            <ac:spMk id="4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7.684" v="397" actId="478"/>
          <ac:spMkLst>
            <pc:docMk/>
            <pc:sldMk cId="0" sldId="424"/>
            <ac:spMk id="5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0.318" v="392" actId="478"/>
          <ac:spMkLst>
            <pc:docMk/>
            <pc:sldMk cId="0" sldId="424"/>
            <ac:spMk id="6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1.542" v="393" actId="478"/>
          <ac:spMkLst>
            <pc:docMk/>
            <pc:sldMk cId="0" sldId="424"/>
            <ac:spMk id="7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3.188" v="394" actId="478"/>
          <ac:spMkLst>
            <pc:docMk/>
            <pc:sldMk cId="0" sldId="424"/>
            <ac:spMk id="8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21:29.110" v="391" actId="478"/>
          <ac:spMkLst>
            <pc:docMk/>
            <pc:sldMk cId="0" sldId="424"/>
            <ac:spMk id="9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27.311" v="387" actId="478"/>
          <ac:spMkLst>
            <pc:docMk/>
            <pc:sldMk cId="0" sldId="424"/>
            <ac:spMk id="10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21:27.312" v="389"/>
          <ac:spMkLst>
            <pc:docMk/>
            <pc:sldMk cId="0" sldId="424"/>
            <ac:spMk id="11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49.037" v="399" actId="478"/>
          <ac:spMkLst>
            <pc:docMk/>
            <pc:sldMk cId="0" sldId="424"/>
            <ac:spMk id="15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19T15:46:51.701" v="642" actId="14100"/>
          <ac:spMkLst>
            <pc:docMk/>
            <pc:sldMk cId="0" sldId="424"/>
            <ac:spMk id="16" creationId="{D059ACC3-2162-4679-B6FE-1AADE827694D}"/>
          </ac:spMkLst>
        </pc:spChg>
        <pc:spChg chg="add mod">
          <ac:chgData name="Filomena, Gabriele" userId="237b0d7d-6741-478d-b529-08e8564676a7" providerId="ADAL" clId="{B0F7C115-6E8F-40FD-B68B-E762F4270CF9}" dt="2024-02-19T17:02:58.670" v="1880" actId="114"/>
          <ac:spMkLst>
            <pc:docMk/>
            <pc:sldMk cId="0" sldId="424"/>
            <ac:spMk id="18" creationId="{BBC168D0-6AB0-476C-8ACB-627897BC2B41}"/>
          </ac:spMkLst>
        </pc:spChg>
        <pc:grpChg chg="del mod">
          <ac:chgData name="Filomena, Gabriele" userId="237b0d7d-6741-478d-b529-08e8564676a7" providerId="ADAL" clId="{B0F7C115-6E8F-40FD-B68B-E762F4270CF9}" dt="2024-02-19T16:40:12.140" v="1596" actId="478"/>
          <ac:grpSpMkLst>
            <pc:docMk/>
            <pc:sldMk cId="0" sldId="424"/>
            <ac:grpSpMk id="12" creationId="{00000000-0000-0000-0000-000000000000}"/>
          </ac:grpSpMkLst>
        </pc:grpChg>
        <pc:picChg chg="add mod">
          <ac:chgData name="Filomena, Gabriele" userId="237b0d7d-6741-478d-b529-08e8564676a7" providerId="ADAL" clId="{B0F7C115-6E8F-40FD-B68B-E762F4270CF9}" dt="2024-02-20T14:11:23.755" v="2038" actId="1076"/>
          <ac:picMkLst>
            <pc:docMk/>
            <pc:sldMk cId="0" sldId="424"/>
            <ac:picMk id="19" creationId="{496616D6-F209-44D2-8B9F-6A704D1E54AD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20T17:02:49.569" v="2203" actId="20577"/>
        <pc:sldMkLst>
          <pc:docMk/>
          <pc:sldMk cId="1560630515" sldId="429"/>
        </pc:sldMkLst>
        <pc:spChg chg="del mod">
          <ac:chgData name="Filomena, Gabriele" userId="237b0d7d-6741-478d-b529-08e8564676a7" providerId="ADAL" clId="{B0F7C115-6E8F-40FD-B68B-E762F4270CF9}" dt="2024-02-20T17:02:42.466" v="2197" actId="478"/>
          <ac:spMkLst>
            <pc:docMk/>
            <pc:sldMk cId="1560630515" sldId="429"/>
            <ac:spMk id="2" creationId="{00000000-0000-0000-0000-000000000000}"/>
          </ac:spMkLst>
        </pc:spChg>
        <pc:spChg chg="add del mod">
          <ac:chgData name="Filomena, Gabriele" userId="237b0d7d-6741-478d-b529-08e8564676a7" providerId="ADAL" clId="{B0F7C115-6E8F-40FD-B68B-E762F4270CF9}" dt="2024-02-20T17:02:46.385" v="2198" actId="478"/>
          <ac:spMkLst>
            <pc:docMk/>
            <pc:sldMk cId="1560630515" sldId="429"/>
            <ac:spMk id="4" creationId="{8C7D7397-75F3-4155-AEC4-0843E078A13C}"/>
          </ac:spMkLst>
        </pc:spChg>
        <pc:spChg chg="add mod">
          <ac:chgData name="Filomena, Gabriele" userId="237b0d7d-6741-478d-b529-08e8564676a7" providerId="ADAL" clId="{B0F7C115-6E8F-40FD-B68B-E762F4270CF9}" dt="2024-02-20T17:02:49.569" v="2203" actId="20577"/>
          <ac:spMkLst>
            <pc:docMk/>
            <pc:sldMk cId="1560630515" sldId="429"/>
            <ac:spMk id="10" creationId="{439F770E-DEC1-40F2-8A46-1612456CB82F}"/>
          </ac:spMkLst>
        </pc:spChg>
        <pc:spChg chg="del mod topLvl">
          <ac:chgData name="Filomena, Gabriele" userId="237b0d7d-6741-478d-b529-08e8564676a7" providerId="ADAL" clId="{B0F7C115-6E8F-40FD-B68B-E762F4270CF9}" dt="2024-02-19T16:40:08.662" v="1595" actId="478"/>
          <ac:spMkLst>
            <pc:docMk/>
            <pc:sldMk cId="1560630515" sldId="429"/>
            <ac:spMk id="13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19T15:47:36.660" v="665" actId="14100"/>
          <ac:spMkLst>
            <pc:docMk/>
            <pc:sldMk cId="1560630515" sldId="429"/>
            <ac:spMk id="16" creationId="{D059ACC3-2162-4679-B6FE-1AADE827694D}"/>
          </ac:spMkLst>
        </pc:spChg>
        <pc:grpChg chg="del mod">
          <ac:chgData name="Filomena, Gabriele" userId="237b0d7d-6741-478d-b529-08e8564676a7" providerId="ADAL" clId="{B0F7C115-6E8F-40FD-B68B-E762F4270CF9}" dt="2024-02-19T16:40:06.350" v="1594" actId="165"/>
          <ac:grpSpMkLst>
            <pc:docMk/>
            <pc:sldMk cId="1560630515" sldId="429"/>
            <ac:grpSpMk id="12" creationId="{00000000-0000-0000-0000-000000000000}"/>
          </ac:grpSpMkLst>
        </pc:grpChg>
        <pc:picChg chg="add mod modCrop">
          <ac:chgData name="Filomena, Gabriele" userId="237b0d7d-6741-478d-b529-08e8564676a7" providerId="ADAL" clId="{B0F7C115-6E8F-40FD-B68B-E762F4270CF9}" dt="2024-02-19T16:42:33.623" v="1654" actId="1076"/>
          <ac:picMkLst>
            <pc:docMk/>
            <pc:sldMk cId="1560630515" sldId="429"/>
            <ac:picMk id="7" creationId="{97D5CBC1-7300-495A-8CDB-53EAA68E6EFD}"/>
          </ac:picMkLst>
        </pc:picChg>
        <pc:picChg chg="del mod topLvl">
          <ac:chgData name="Filomena, Gabriele" userId="237b0d7d-6741-478d-b529-08e8564676a7" providerId="ADAL" clId="{B0F7C115-6E8F-40FD-B68B-E762F4270CF9}" dt="2024-02-19T16:40:14.334" v="1597" actId="478"/>
          <ac:picMkLst>
            <pc:docMk/>
            <pc:sldMk cId="1560630515" sldId="429"/>
            <ac:picMk id="14" creationId="{00000000-0000-0000-0000-000000000000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20T17:03:14.053" v="2212" actId="20577"/>
        <pc:sldMkLst>
          <pc:docMk/>
          <pc:sldMk cId="1384437498" sldId="430"/>
        </pc:sldMkLst>
        <pc:spChg chg="del mod">
          <ac:chgData name="Filomena, Gabriele" userId="237b0d7d-6741-478d-b529-08e8564676a7" providerId="ADAL" clId="{B0F7C115-6E8F-40FD-B68B-E762F4270CF9}" dt="2024-02-20T17:03:07.187" v="2204" actId="478"/>
          <ac:spMkLst>
            <pc:docMk/>
            <pc:sldMk cId="1384437498" sldId="430"/>
            <ac:spMk id="2" creationId="{00000000-0000-0000-0000-000000000000}"/>
          </ac:spMkLst>
        </pc:spChg>
        <pc:spChg chg="add del mod">
          <ac:chgData name="Filomena, Gabriele" userId="237b0d7d-6741-478d-b529-08e8564676a7" providerId="ADAL" clId="{B0F7C115-6E8F-40FD-B68B-E762F4270CF9}" dt="2024-02-20T17:03:11.189" v="2205" actId="478"/>
          <ac:spMkLst>
            <pc:docMk/>
            <pc:sldMk cId="1384437498" sldId="430"/>
            <ac:spMk id="4" creationId="{8746D2E4-7E77-42B9-8722-53B48A47C82E}"/>
          </ac:spMkLst>
        </pc:spChg>
        <pc:spChg chg="del mod topLvl">
          <ac:chgData name="Filomena, Gabriele" userId="237b0d7d-6741-478d-b529-08e8564676a7" providerId="ADAL" clId="{B0F7C115-6E8F-40FD-B68B-E762F4270CF9}" dt="2024-02-19T16:40:02.365" v="1593" actId="478"/>
          <ac:spMkLst>
            <pc:docMk/>
            <pc:sldMk cId="1384437498" sldId="430"/>
            <ac:spMk id="8" creationId="{6F212F06-F6B4-44F9-B12A-301EEF0BA2FC}"/>
          </ac:spMkLst>
        </pc:spChg>
        <pc:spChg chg="add mod">
          <ac:chgData name="Filomena, Gabriele" userId="237b0d7d-6741-478d-b529-08e8564676a7" providerId="ADAL" clId="{B0F7C115-6E8F-40FD-B68B-E762F4270CF9}" dt="2024-02-20T17:03:14.053" v="2212" actId="20577"/>
          <ac:spMkLst>
            <pc:docMk/>
            <pc:sldMk cId="1384437498" sldId="430"/>
            <ac:spMk id="15" creationId="{AC08604E-F6D3-451A-829C-12B509D5611C}"/>
          </ac:spMkLst>
        </pc:spChg>
        <pc:spChg chg="mod">
          <ac:chgData name="Filomena, Gabriele" userId="237b0d7d-6741-478d-b529-08e8564676a7" providerId="ADAL" clId="{B0F7C115-6E8F-40FD-B68B-E762F4270CF9}" dt="2024-02-19T17:02:09.344" v="1861" actId="20577"/>
          <ac:spMkLst>
            <pc:docMk/>
            <pc:sldMk cId="1384437498" sldId="430"/>
            <ac:spMk id="16" creationId="{D059ACC3-2162-4679-B6FE-1AADE827694D}"/>
          </ac:spMkLst>
        </pc:spChg>
        <pc:grpChg chg="add del mod">
          <ac:chgData name="Filomena, Gabriele" userId="237b0d7d-6741-478d-b529-08e8564676a7" providerId="ADAL" clId="{B0F7C115-6E8F-40FD-B68B-E762F4270CF9}" dt="2024-02-19T16:39:59.583" v="1592" actId="165"/>
          <ac:grpSpMkLst>
            <pc:docMk/>
            <pc:sldMk cId="1384437498" sldId="430"/>
            <ac:grpSpMk id="7" creationId="{E3B302EB-39CE-42B1-B9E6-8A0C612375A6}"/>
          </ac:grpSpMkLst>
        </pc:grpChg>
        <pc:grpChg chg="del">
          <ac:chgData name="Filomena, Gabriele" userId="237b0d7d-6741-478d-b529-08e8564676a7" providerId="ADAL" clId="{B0F7C115-6E8F-40FD-B68B-E762F4270CF9}" dt="2024-02-19T15:46:28.148" v="620" actId="478"/>
          <ac:grpSpMkLst>
            <pc:docMk/>
            <pc:sldMk cId="1384437498" sldId="430"/>
            <ac:grpSpMk id="12" creationId="{00000000-0000-0000-0000-000000000000}"/>
          </ac:grpSpMkLst>
        </pc:grpChg>
        <pc:picChg chg="mod topLvl">
          <ac:chgData name="Filomena, Gabriele" userId="237b0d7d-6741-478d-b529-08e8564676a7" providerId="ADAL" clId="{B0F7C115-6E8F-40FD-B68B-E762F4270CF9}" dt="2024-02-19T16:42:16.090" v="1621" actId="1076"/>
          <ac:picMkLst>
            <pc:docMk/>
            <pc:sldMk cId="1384437498" sldId="430"/>
            <ac:picMk id="9" creationId="{243448EF-D4EA-459C-BD37-7B83F8059E9C}"/>
          </ac:picMkLst>
        </pc:picChg>
      </pc:sldChg>
      <pc:sldChg chg="addSp delSp modSp add del">
        <pc:chgData name="Filomena, Gabriele" userId="237b0d7d-6741-478d-b529-08e8564676a7" providerId="ADAL" clId="{B0F7C115-6E8F-40FD-B68B-E762F4270CF9}" dt="2024-02-20T09:35:38.423" v="1944" actId="2696"/>
        <pc:sldMkLst>
          <pc:docMk/>
          <pc:sldMk cId="2835364813" sldId="431"/>
        </pc:sldMkLst>
        <pc:spChg chg="mod">
          <ac:chgData name="Filomena, Gabriele" userId="237b0d7d-6741-478d-b529-08e8564676a7" providerId="ADAL" clId="{B0F7C115-6E8F-40FD-B68B-E762F4270CF9}" dt="2024-02-19T15:52:59.568" v="709" actId="20577"/>
          <ac:spMkLst>
            <pc:docMk/>
            <pc:sldMk cId="2835364813" sldId="431"/>
            <ac:spMk id="2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19T16:43:37.055" v="1656" actId="20577"/>
          <ac:spMkLst>
            <pc:docMk/>
            <pc:sldMk cId="2835364813" sldId="431"/>
            <ac:spMk id="16" creationId="{D059ACC3-2162-4679-B6FE-1AADE827694D}"/>
          </ac:spMkLst>
        </pc:spChg>
        <pc:grpChg chg="del">
          <ac:chgData name="Filomena, Gabriele" userId="237b0d7d-6741-478d-b529-08e8564676a7" providerId="ADAL" clId="{B0F7C115-6E8F-40FD-B68B-E762F4270CF9}" dt="2024-02-19T15:54:04.876" v="832" actId="478"/>
          <ac:grpSpMkLst>
            <pc:docMk/>
            <pc:sldMk cId="2835364813" sldId="431"/>
            <ac:grpSpMk id="7" creationId="{E3B302EB-39CE-42B1-B9E6-8A0C612375A6}"/>
          </ac:grpSpMkLst>
        </pc:grpChg>
        <pc:picChg chg="add mod">
          <ac:chgData name="Filomena, Gabriele" userId="237b0d7d-6741-478d-b529-08e8564676a7" providerId="ADAL" clId="{B0F7C115-6E8F-40FD-B68B-E762F4270CF9}" dt="2024-02-19T16:43:52.707" v="1660" actId="1076"/>
          <ac:picMkLst>
            <pc:docMk/>
            <pc:sldMk cId="2835364813" sldId="431"/>
            <ac:picMk id="10" creationId="{586E6AE5-0937-4F45-9E6F-592EF3C0FC01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20T09:35:36.895" v="1943" actId="20577"/>
        <pc:sldMkLst>
          <pc:docMk/>
          <pc:sldMk cId="823523042" sldId="432"/>
        </pc:sldMkLst>
        <pc:spChg chg="mod">
          <ac:chgData name="Filomena, Gabriele" userId="237b0d7d-6741-478d-b529-08e8564676a7" providerId="ADAL" clId="{B0F7C115-6E8F-40FD-B68B-E762F4270CF9}" dt="2024-02-20T09:35:36.895" v="1943" actId="20577"/>
          <ac:spMkLst>
            <pc:docMk/>
            <pc:sldMk cId="823523042" sldId="432"/>
            <ac:spMk id="2" creationId="{00000000-0000-0000-0000-000000000000}"/>
          </ac:spMkLst>
        </pc:spChg>
        <pc:spChg chg="add del">
          <ac:chgData name="Filomena, Gabriele" userId="237b0d7d-6741-478d-b529-08e8564676a7" providerId="ADAL" clId="{B0F7C115-6E8F-40FD-B68B-E762F4270CF9}" dt="2024-02-19T16:45:03.338" v="1665" actId="478"/>
          <ac:spMkLst>
            <pc:docMk/>
            <pc:sldMk cId="823523042" sldId="432"/>
            <ac:spMk id="3" creationId="{F614755C-74AE-4E94-97D0-B2EC11D92637}"/>
          </ac:spMkLst>
        </pc:spChg>
        <pc:spChg chg="del mod topLvl">
          <ac:chgData name="Filomena, Gabriele" userId="237b0d7d-6741-478d-b529-08e8564676a7" providerId="ADAL" clId="{B0F7C115-6E8F-40FD-B68B-E762F4270CF9}" dt="2024-02-19T16:39:57.136" v="1591" actId="478"/>
          <ac:spMkLst>
            <pc:docMk/>
            <pc:sldMk cId="823523042" sldId="432"/>
            <ac:spMk id="5" creationId="{7CDD1A79-8B55-4D62-BF32-FCFE3EC245C5}"/>
          </ac:spMkLst>
        </pc:spChg>
        <pc:spChg chg="mod">
          <ac:chgData name="Filomena, Gabriele" userId="237b0d7d-6741-478d-b529-08e8564676a7" providerId="ADAL" clId="{B0F7C115-6E8F-40FD-B68B-E762F4270CF9}" dt="2024-02-20T09:35:27.050" v="1928" actId="20577"/>
          <ac:spMkLst>
            <pc:docMk/>
            <pc:sldMk cId="823523042" sldId="432"/>
            <ac:spMk id="16" creationId="{D059ACC3-2162-4679-B6FE-1AADE827694D}"/>
          </ac:spMkLst>
        </pc:spChg>
        <pc:grpChg chg="add del mod">
          <ac:chgData name="Filomena, Gabriele" userId="237b0d7d-6741-478d-b529-08e8564676a7" providerId="ADAL" clId="{B0F7C115-6E8F-40FD-B68B-E762F4270CF9}" dt="2024-02-19T16:39:54.527" v="1590" actId="165"/>
          <ac:grpSpMkLst>
            <pc:docMk/>
            <pc:sldMk cId="823523042" sldId="432"/>
            <ac:grpSpMk id="4" creationId="{48212500-8C8A-41EE-89B4-B314BEF4CB58}"/>
          </ac:grpSpMkLst>
        </pc:grpChg>
        <pc:picChg chg="del mod topLvl">
          <ac:chgData name="Filomena, Gabriele" userId="237b0d7d-6741-478d-b529-08e8564676a7" providerId="ADAL" clId="{B0F7C115-6E8F-40FD-B68B-E762F4270CF9}" dt="2024-02-19T16:43:56.982" v="1661" actId="478"/>
          <ac:picMkLst>
            <pc:docMk/>
            <pc:sldMk cId="823523042" sldId="432"/>
            <ac:picMk id="6" creationId="{BB962403-44D2-4449-B49E-623AC301BFEC}"/>
          </ac:picMkLst>
        </pc:picChg>
        <pc:picChg chg="add del mod modCrop">
          <ac:chgData name="Filomena, Gabriele" userId="237b0d7d-6741-478d-b529-08e8564676a7" providerId="ADAL" clId="{B0F7C115-6E8F-40FD-B68B-E762F4270CF9}" dt="2024-02-19T16:45:39.209" v="1724" actId="1076"/>
          <ac:picMkLst>
            <pc:docMk/>
            <pc:sldMk cId="823523042" sldId="432"/>
            <ac:picMk id="8" creationId="{F593A10B-6E78-4A5D-9243-AE4A2E0A8FE2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19T17:00:38.609" v="1848" actId="1076"/>
        <pc:sldMkLst>
          <pc:docMk/>
          <pc:sldMk cId="2890834814" sldId="433"/>
        </pc:sldMkLst>
        <pc:spChg chg="mod">
          <ac:chgData name="Filomena, Gabriele" userId="237b0d7d-6741-478d-b529-08e8564676a7" providerId="ADAL" clId="{B0F7C115-6E8F-40FD-B68B-E762F4270CF9}" dt="2024-02-19T15:55:40.031" v="919" actId="20577"/>
          <ac:spMkLst>
            <pc:docMk/>
            <pc:sldMk cId="2890834814" sldId="433"/>
            <ac:spMk id="2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19T15:56:45.647" v="1048" actId="20577"/>
          <ac:spMkLst>
            <pc:docMk/>
            <pc:sldMk cId="2890834814" sldId="433"/>
            <ac:spMk id="16" creationId="{D059ACC3-2162-4679-B6FE-1AADE827694D}"/>
          </ac:spMkLst>
        </pc:spChg>
        <pc:grpChg chg="del">
          <ac:chgData name="Filomena, Gabriele" userId="237b0d7d-6741-478d-b529-08e8564676a7" providerId="ADAL" clId="{B0F7C115-6E8F-40FD-B68B-E762F4270CF9}" dt="2024-02-19T15:56:51.677" v="1050" actId="478"/>
          <ac:grpSpMkLst>
            <pc:docMk/>
            <pc:sldMk cId="2890834814" sldId="433"/>
            <ac:grpSpMk id="4" creationId="{48212500-8C8A-41EE-89B4-B314BEF4CB58}"/>
          </ac:grpSpMkLst>
        </pc:grpChg>
        <pc:grpChg chg="add del mod">
          <ac:chgData name="Filomena, Gabriele" userId="237b0d7d-6741-478d-b529-08e8564676a7" providerId="ADAL" clId="{B0F7C115-6E8F-40FD-B68B-E762F4270CF9}" dt="2024-02-19T15:57:11.990" v="1058" actId="478"/>
          <ac:grpSpMkLst>
            <pc:docMk/>
            <pc:sldMk cId="2890834814" sldId="433"/>
            <ac:grpSpMk id="7" creationId="{B777C573-DF44-4F89-B74C-D888A86903BB}"/>
          </ac:grpSpMkLst>
        </pc:grpChg>
        <pc:picChg chg="add del mod modCrop">
          <ac:chgData name="Filomena, Gabriele" userId="237b0d7d-6741-478d-b529-08e8564676a7" providerId="ADAL" clId="{B0F7C115-6E8F-40FD-B68B-E762F4270CF9}" dt="2024-02-19T17:00:11.334" v="1841" actId="478"/>
          <ac:picMkLst>
            <pc:docMk/>
            <pc:sldMk cId="2890834814" sldId="433"/>
            <ac:picMk id="4098" creationId="{68A6772A-9799-4E88-9EAF-D52FF3E3BFE2}"/>
          </ac:picMkLst>
        </pc:picChg>
        <pc:picChg chg="add mod modCrop">
          <ac:chgData name="Filomena, Gabriele" userId="237b0d7d-6741-478d-b529-08e8564676a7" providerId="ADAL" clId="{B0F7C115-6E8F-40FD-B68B-E762F4270CF9}" dt="2024-02-19T17:00:38.609" v="1848" actId="1076"/>
          <ac:picMkLst>
            <pc:docMk/>
            <pc:sldMk cId="2890834814" sldId="433"/>
            <ac:picMk id="4100" creationId="{28F40493-4CC7-45C4-93DA-5098B33E942F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19T16:47:18.036" v="1809" actId="1076"/>
        <pc:sldMkLst>
          <pc:docMk/>
          <pc:sldMk cId="2107480012" sldId="434"/>
        </pc:sldMkLst>
        <pc:spChg chg="mod">
          <ac:chgData name="Filomena, Gabriele" userId="237b0d7d-6741-478d-b529-08e8564676a7" providerId="ADAL" clId="{B0F7C115-6E8F-40FD-B68B-E762F4270CF9}" dt="2024-02-19T15:57:21.141" v="1067" actId="20577"/>
          <ac:spMkLst>
            <pc:docMk/>
            <pc:sldMk cId="2107480012" sldId="434"/>
            <ac:spMk id="2" creationId="{00000000-0000-0000-0000-000000000000}"/>
          </ac:spMkLst>
        </pc:spChg>
        <pc:spChg chg="del mod topLvl">
          <ac:chgData name="Filomena, Gabriele" userId="237b0d7d-6741-478d-b529-08e8564676a7" providerId="ADAL" clId="{B0F7C115-6E8F-40FD-B68B-E762F4270CF9}" dt="2024-02-19T16:39:51.051" v="1589" actId="478"/>
          <ac:spMkLst>
            <pc:docMk/>
            <pc:sldMk cId="2107480012" sldId="434"/>
            <ac:spMk id="5" creationId="{97F8FA7D-40C0-4016-A586-693A578BC381}"/>
          </ac:spMkLst>
        </pc:spChg>
        <pc:spChg chg="mod">
          <ac:chgData name="Filomena, Gabriele" userId="237b0d7d-6741-478d-b529-08e8564676a7" providerId="ADAL" clId="{B0F7C115-6E8F-40FD-B68B-E762F4270CF9}" dt="2024-02-19T15:59:21.278" v="1180" actId="20577"/>
          <ac:spMkLst>
            <pc:docMk/>
            <pc:sldMk cId="2107480012" sldId="434"/>
            <ac:spMk id="16" creationId="{D059ACC3-2162-4679-B6FE-1AADE827694D}"/>
          </ac:spMkLst>
        </pc:spChg>
        <pc:grpChg chg="add del mod">
          <ac:chgData name="Filomena, Gabriele" userId="237b0d7d-6741-478d-b529-08e8564676a7" providerId="ADAL" clId="{B0F7C115-6E8F-40FD-B68B-E762F4270CF9}" dt="2024-02-19T16:39:47.170" v="1588" actId="165"/>
          <ac:grpSpMkLst>
            <pc:docMk/>
            <pc:sldMk cId="2107480012" sldId="434"/>
            <ac:grpSpMk id="4" creationId="{41AB08C3-2596-4BB5-BD5E-B93E9B7C9BC4}"/>
          </ac:grpSpMkLst>
        </pc:grpChg>
        <pc:picChg chg="mod topLvl">
          <ac:chgData name="Filomena, Gabriele" userId="237b0d7d-6741-478d-b529-08e8564676a7" providerId="ADAL" clId="{B0F7C115-6E8F-40FD-B68B-E762F4270CF9}" dt="2024-02-19T16:47:18.036" v="1809" actId="1076"/>
          <ac:picMkLst>
            <pc:docMk/>
            <pc:sldMk cId="2107480012" sldId="434"/>
            <ac:picMk id="6" creationId="{557186C1-02B3-4748-BCFE-59BD45DC3F06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19T16:59:17.519" v="1840" actId="6549"/>
        <pc:sldMkLst>
          <pc:docMk/>
          <pc:sldMk cId="4027531325" sldId="435"/>
        </pc:sldMkLst>
        <pc:spChg chg="mod">
          <ac:chgData name="Filomena, Gabriele" userId="237b0d7d-6741-478d-b529-08e8564676a7" providerId="ADAL" clId="{B0F7C115-6E8F-40FD-B68B-E762F4270CF9}" dt="2024-02-19T15:59:39.533" v="1196" actId="6549"/>
          <ac:spMkLst>
            <pc:docMk/>
            <pc:sldMk cId="4027531325" sldId="435"/>
            <ac:spMk id="2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19T16:59:17.519" v="1840" actId="6549"/>
          <ac:spMkLst>
            <pc:docMk/>
            <pc:sldMk cId="4027531325" sldId="435"/>
            <ac:spMk id="16" creationId="{D059ACC3-2162-4679-B6FE-1AADE827694D}"/>
          </ac:spMkLst>
        </pc:spChg>
        <pc:grpChg chg="del">
          <ac:chgData name="Filomena, Gabriele" userId="237b0d7d-6741-478d-b529-08e8564676a7" providerId="ADAL" clId="{B0F7C115-6E8F-40FD-B68B-E762F4270CF9}" dt="2024-02-19T16:00:53.794" v="1382" actId="478"/>
          <ac:grpSpMkLst>
            <pc:docMk/>
            <pc:sldMk cId="4027531325" sldId="435"/>
            <ac:grpSpMk id="4" creationId="{41AB08C3-2596-4BB5-BD5E-B93E9B7C9BC4}"/>
          </ac:grpSpMkLst>
        </pc:grpChg>
        <pc:grpChg chg="add del mod">
          <ac:chgData name="Filomena, Gabriele" userId="237b0d7d-6741-478d-b529-08e8564676a7" providerId="ADAL" clId="{B0F7C115-6E8F-40FD-B68B-E762F4270CF9}" dt="2024-02-19T16:47:21.295" v="1810" actId="478"/>
          <ac:grpSpMkLst>
            <pc:docMk/>
            <pc:sldMk cId="4027531325" sldId="435"/>
            <ac:grpSpMk id="7" creationId="{7CE19621-7E09-4B89-B11F-984DCF180C24}"/>
          </ac:grpSpMkLst>
        </pc:grpChg>
        <pc:picChg chg="add mod modCrop">
          <ac:chgData name="Filomena, Gabriele" userId="237b0d7d-6741-478d-b529-08e8564676a7" providerId="ADAL" clId="{B0F7C115-6E8F-40FD-B68B-E762F4270CF9}" dt="2024-02-19T16:48:03.736" v="1832" actId="1076"/>
          <ac:picMkLst>
            <pc:docMk/>
            <pc:sldMk cId="4027531325" sldId="435"/>
            <ac:picMk id="10" creationId="{2A485A0D-DA1E-46BE-97B6-6C49689F2D45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20T17:04:38.012" v="2270" actId="20577"/>
        <pc:sldMkLst>
          <pc:docMk/>
          <pc:sldMk cId="3337282398" sldId="436"/>
        </pc:sldMkLst>
        <pc:spChg chg="del">
          <ac:chgData name="Filomena, Gabriele" userId="237b0d7d-6741-478d-b529-08e8564676a7" providerId="ADAL" clId="{B0F7C115-6E8F-40FD-B68B-E762F4270CF9}" dt="2024-02-20T17:04:25.762" v="2215"/>
          <ac:spMkLst>
            <pc:docMk/>
            <pc:sldMk cId="3337282398" sldId="436"/>
            <ac:spMk id="2" creationId="{B344AAD5-20DA-4283-BE7C-D2FE569FEA8F}"/>
          </ac:spMkLst>
        </pc:spChg>
        <pc:spChg chg="del">
          <ac:chgData name="Filomena, Gabriele" userId="237b0d7d-6741-478d-b529-08e8564676a7" providerId="ADAL" clId="{B0F7C115-6E8F-40FD-B68B-E762F4270CF9}" dt="2024-02-20T17:04:25.762" v="2215"/>
          <ac:spMkLst>
            <pc:docMk/>
            <pc:sldMk cId="3337282398" sldId="436"/>
            <ac:spMk id="3" creationId="{B090774D-2FCC-49DE-941C-C3F8073FF9CC}"/>
          </ac:spMkLst>
        </pc:spChg>
        <pc:spChg chg="add mod">
          <ac:chgData name="Filomena, Gabriele" userId="237b0d7d-6741-478d-b529-08e8564676a7" providerId="ADAL" clId="{B0F7C115-6E8F-40FD-B68B-E762F4270CF9}" dt="2024-02-20T17:04:38.012" v="2270" actId="20577"/>
          <ac:spMkLst>
            <pc:docMk/>
            <pc:sldMk cId="3337282398" sldId="436"/>
            <ac:spMk id="4" creationId="{434F1D85-0F5D-45D0-8D9C-269FF884EC5E}"/>
          </ac:spMkLst>
        </pc:spChg>
      </pc:sldChg>
      <pc:sldMasterChg chg="delSldLayout">
        <pc:chgData name="Filomena, Gabriele" userId="237b0d7d-6741-478d-b529-08e8564676a7" providerId="ADAL" clId="{B0F7C115-6E8F-40FD-B68B-E762F4270CF9}" dt="2024-02-19T16:22:47.878" v="1573" actId="2696"/>
        <pc:sldMasterMkLst>
          <pc:docMk/>
          <pc:sldMasterMk cId="0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8566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88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cs typeface="Calibri"/>
              </a:rPr>
              <a:t>Legibility depends on many decisions, such as the scale of the data, and good graphic design.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Not just that features should be in the correct location,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Ref data sources, include a legend defining the classification.</a:t>
            </a: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97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YOU SEE IT’S NOT EVERYTHING, MORE THINGS TO UNCOVER</a:t>
            </a:r>
          </a:p>
          <a:p>
            <a:endParaRPr lang="en-GB" dirty="0"/>
          </a:p>
          <a:p>
            <a:r>
              <a:rPr lang="en-GB" dirty="0"/>
              <a:t>No waiting -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1721009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Very complex patterns. Not only fancy</a:t>
            </a:r>
          </a:p>
        </p:txBody>
      </p:sp>
    </p:spTree>
    <p:extLst>
      <p:ext uri="{BB962C8B-B14F-4D97-AF65-F5344CB8AC3E}">
        <p14:creationId xmlns:p14="http://schemas.microsoft.com/office/powerpoint/2010/main" val="253606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Dataset too big</a:t>
            </a:r>
          </a:p>
        </p:txBody>
      </p:sp>
    </p:spTree>
    <p:extLst>
      <p:ext uri="{BB962C8B-B14F-4D97-AF65-F5344CB8AC3E}">
        <p14:creationId xmlns:p14="http://schemas.microsoft.com/office/powerpoint/2010/main" val="1928282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Rearrange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211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006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78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258E-9308-4444-93ED-24BEB5CF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31" y="2675400"/>
            <a:ext cx="16740000" cy="4402800"/>
          </a:xfr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defRPr lang="en-GB" sz="8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1816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493200" y="635000"/>
            <a:ext cx="13039065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93200" y="7309703"/>
            <a:ext cx="13953493" cy="830997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93200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0" indent="1219261" algn="l">
              <a:spcBef>
                <a:spcPts val="0"/>
              </a:spcBef>
              <a:buSzTx/>
              <a:buNone/>
              <a:defRPr sz="4267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3"/>
            <a:r>
              <a:rPr dirty="0"/>
              <a:t>Body Level Five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187668-94A2-4A85-9DE7-0DE526B2EB0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04B7291-6736-40D7-9F82-6A1F6297E1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93200" y="2091600"/>
            <a:ext cx="14800185" cy="7213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8E468ED-94AE-41EC-A580-984BD8F361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966300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93200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287D3C3-F9E3-4CED-9FAF-8C8AE11AC2D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6CBA5B80-E23A-48AA-AC97-B8529B8532E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2F0B-93C6-4236-A3A6-FADD932B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78557-E0F2-4764-9A49-0B02F2C1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4FD1B8-26BE-4B34-98E6-20905FF0B9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93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52022" y="4371510"/>
            <a:ext cx="12436220" cy="10105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6454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05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3200" y="871200"/>
            <a:ext cx="14800185" cy="993221"/>
          </a:xfrm>
        </p:spPr>
        <p:txBody>
          <a:bodyPr lIns="0" tIns="0" rIns="0" bIns="0"/>
          <a:lstStyle>
            <a:lvl1pPr>
              <a:defRPr sz="6454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67013" y="2243329"/>
            <a:ext cx="754301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30236" y="2243329"/>
            <a:ext cx="754301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524608" y="9251952"/>
            <a:ext cx="381515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083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831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lvl="0" algn="l" defTabSz="584200" fontAlgn="base" hangingPunct="0"/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93200" y="2091600"/>
            <a:ext cx="11160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7208" y="9251952"/>
            <a:ext cx="488915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Bahnschrif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50" r:id="rId2"/>
    <p:sldLayoutId id="2147483654" r:id="rId3"/>
    <p:sldLayoutId id="2147483656" r:id="rId4"/>
    <p:sldLayoutId id="2147483657" r:id="rId5"/>
    <p:sldLayoutId id="2147483659" r:id="rId6"/>
    <p:sldLayoutId id="2147483676" r:id="rId7"/>
    <p:sldLayoutId id="2147483678" r:id="rId8"/>
    <p:sldLayoutId id="2147483679" r:id="rId9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4800" b="1" i="0" u="none" strike="noStrike" cap="none" spc="0" normalizeH="0" baseline="0">
          <a:ln>
            <a:noFill/>
          </a:ln>
          <a:solidFill>
            <a:srgbClr val="333333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1pPr>
      <a:lvl2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2pPr>
      <a:lvl3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3pPr>
      <a:lvl4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4pPr>
      <a:lvl5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dsl-ul.github.io/wma/general/assessment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ed.com/dictionary/interactive_adj?tl=tru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https://globalfishingwatch.org/wp-content/uploads/GFW-visualization-all-activity_North-Sea-with-key_v2-1400x916.webp">
            <a:extLst>
              <a:ext uri="{FF2B5EF4-FFF2-40B4-BE49-F238E27FC236}">
                <a16:creationId xmlns:a16="http://schemas.microsoft.com/office/drawing/2014/main" id="{02F92135-DE07-4B56-B181-FE32829A6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6938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AutoShape 4" descr="https://globalfishingwatch.org/wp-content/uploads/GFW-visualization-all-activity_North-Sea-with-key_v2-1400x916.webp">
            <a:extLst>
              <a:ext uri="{FF2B5EF4-FFF2-40B4-BE49-F238E27FC236}">
                <a16:creationId xmlns:a16="http://schemas.microsoft.com/office/drawing/2014/main" id="{8113C82B-10E0-4795-B6ED-EE54D5C5CF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69338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85CD0E-5519-4306-A570-33B46E7CADD7}"/>
              </a:ext>
            </a:extLst>
          </p:cNvPr>
          <p:cNvSpPr/>
          <p:nvPr/>
        </p:nvSpPr>
        <p:spPr>
          <a:xfrm>
            <a:off x="10929477" y="1412398"/>
            <a:ext cx="6524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https://www.maps.tnc.org/migrations-in-motion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E943A-58E3-47DE-B39A-44C48C3D6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15"/>
            <a:ext cx="17058777" cy="97975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CF31C27-D594-4C5E-A1CD-12AF80B5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133331"/>
            <a:ext cx="5471887" cy="4321867"/>
          </a:xfrm>
          <a:solidFill>
            <a:srgbClr val="FFFFFF"/>
          </a:solidFill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Interactive Maps</a:t>
            </a:r>
            <a:br>
              <a:rPr lang="en-GB" spc="-11" dirty="0"/>
            </a:br>
            <a:br>
              <a:rPr lang="en-GB" spc="-11" dirty="0"/>
            </a:br>
            <a:r>
              <a:rPr lang="en-GB" sz="4000" spc="-11" dirty="0">
                <a:latin typeface="Bahnschrift Light" panose="020B0502040204020203" pitchFamily="34" charset="0"/>
              </a:rPr>
              <a:t>ENVS456 – week 4</a:t>
            </a:r>
            <a:br>
              <a:rPr lang="en-GB" spc="-11" dirty="0"/>
            </a:br>
            <a:r>
              <a:rPr lang="en-GB" i="1" spc="-11" dirty="0"/>
              <a:t>Gabriele Filomena</a:t>
            </a:r>
            <a:br>
              <a:rPr lang="en-GB" i="1" spc="-11" dirty="0"/>
            </a:br>
            <a:br>
              <a:rPr lang="en-GB" i="1" spc="-11" dirty="0"/>
            </a:br>
            <a:endParaRPr lang="en-GB" i="1" spc="-1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Interactive</a:t>
            </a:r>
            <a:r>
              <a:rPr spc="-27" dirty="0"/>
              <a:t> </a:t>
            </a:r>
            <a:r>
              <a:rPr spc="-32" dirty="0"/>
              <a:t>(Web)</a:t>
            </a:r>
            <a:r>
              <a:rPr spc="-21" dirty="0"/>
              <a:t> </a:t>
            </a:r>
            <a:r>
              <a:rPr spc="-5" dirty="0"/>
              <a:t>Maps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566AD9-6CB8-42F5-A991-199629471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4351514" cy="6286500"/>
          </a:xfrm>
        </p:spPr>
        <p:txBody>
          <a:bodyPr/>
          <a:lstStyle/>
          <a:p>
            <a:r>
              <a:rPr lang="en-GB" dirty="0"/>
              <a:t>Efficient medium for high information throughput (Tufte) </a:t>
            </a:r>
          </a:p>
          <a:p>
            <a:r>
              <a:rPr lang="en-GB" dirty="0"/>
              <a:t>Maps as “windows” into large datasets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“A map of many maps”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Interactivity</a:t>
            </a:r>
            <a:r>
              <a:rPr spc="5" dirty="0"/>
              <a:t> </a:t>
            </a:r>
            <a:r>
              <a:rPr spc="-11" dirty="0"/>
              <a:t>Building</a:t>
            </a:r>
            <a:r>
              <a:rPr spc="11" dirty="0"/>
              <a:t> </a:t>
            </a:r>
            <a:r>
              <a:rPr spc="-11" dirty="0"/>
              <a:t>Blocks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Interactivity</a:t>
            </a:r>
            <a:r>
              <a:rPr spc="5" dirty="0"/>
              <a:t> </a:t>
            </a:r>
            <a:r>
              <a:rPr spc="-11" dirty="0"/>
              <a:t>Building</a:t>
            </a:r>
            <a:r>
              <a:rPr spc="11" dirty="0"/>
              <a:t> </a:t>
            </a:r>
            <a:r>
              <a:rPr spc="-11" dirty="0"/>
              <a:t>Blocks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395223-2DFF-43BE-B921-41D2204CD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Filtering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pPr marL="623888" lvl="5" indent="360000">
              <a:spcBef>
                <a:spcPts val="0"/>
              </a:spcBef>
              <a:tabLst>
                <a:tab pos="987425" algn="l"/>
              </a:tabLst>
            </a:pPr>
            <a:r>
              <a:rPr lang="en-GB"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Pan </a:t>
            </a:r>
            <a:r>
              <a:rPr lang="en-GB" sz="4000" spc="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</a:p>
          <a:p>
            <a:pPr marL="623888" lvl="5" indent="360000">
              <a:spcBef>
                <a:spcPts val="0"/>
              </a:spcBef>
              <a:tabLst>
                <a:tab pos="987425" algn="l"/>
              </a:tabLst>
            </a:pPr>
            <a:r>
              <a:rPr lang="en-GB"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Zoom </a:t>
            </a:r>
            <a:r>
              <a:rPr lang="en-GB" sz="4000" spc="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</a:p>
          <a:p>
            <a:pPr marL="623888" lvl="5" indent="360000">
              <a:spcBef>
                <a:spcPts val="0"/>
              </a:spcBef>
              <a:tabLst>
                <a:tab pos="987425" algn="l"/>
              </a:tabLst>
            </a:pPr>
            <a:r>
              <a:rPr lang="en-GB" sz="40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Subset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Perspectives/</a:t>
            </a:r>
            <a:r>
              <a:rPr lang="en-GB" spc="-75" dirty="0">
                <a:solidFill>
                  <a:srgbClr val="454545"/>
                </a:solidFill>
                <a:cs typeface="Times New Roman"/>
              </a:rPr>
              <a:t>Volumes </a:t>
            </a:r>
            <a:r>
              <a:rPr lang="en-GB" spc="-69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r>
              <a:rPr lang="en-GB" spc="-27" dirty="0">
                <a:solidFill>
                  <a:srgbClr val="454545"/>
                </a:solidFill>
                <a:cs typeface="Times New Roman"/>
              </a:rPr>
              <a:t>Tooltips 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Split </a:t>
            </a:r>
          </a:p>
          <a:p>
            <a:r>
              <a:rPr lang="en-GB" spc="11" dirty="0">
                <a:solidFill>
                  <a:srgbClr val="454545"/>
                </a:solidFill>
                <a:cs typeface="Times New Roman"/>
              </a:rPr>
              <a:t>Animate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251CE-5CA5-46E1-952A-64A36289A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Widely used design choice in visualisation  Reduction of the set of elements being displayed  Discard geographically or attribute-based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5D66E8-247B-49AD-93B3-FB8A6893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Travels within a single scale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Segment a map geographically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Map is meant to focus on just a single region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BC168D0-6AB0-476C-8ACB-627897BC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Filtering: </a:t>
            </a:r>
            <a:r>
              <a:rPr lang="en-GB" i="1" dirty="0"/>
              <a:t>Pan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6616D6-F209-44D2-8B9F-6A704D1E5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000" y="2268000"/>
            <a:ext cx="9402128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6931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“Travel” across scales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Present different degree of detail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Focus is on the global pattern</a:t>
            </a:r>
          </a:p>
        </p:txBody>
      </p:sp>
      <p:pic>
        <p:nvPicPr>
          <p:cNvPr id="7" name="Picture 2" descr="https://i.stack.imgur.com/zZlKb.png">
            <a:extLst>
              <a:ext uri="{FF2B5EF4-FFF2-40B4-BE49-F238E27FC236}">
                <a16:creationId xmlns:a16="http://schemas.microsoft.com/office/drawing/2014/main" id="{97D5CBC1-7300-495A-8CDB-53EAA68E6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3681" r="24577" b="7061"/>
          <a:stretch/>
        </p:blipFill>
        <p:spPr bwMode="auto">
          <a:xfrm>
            <a:off x="9540000" y="2268000"/>
            <a:ext cx="712069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7">
            <a:extLst>
              <a:ext uri="{FF2B5EF4-FFF2-40B4-BE49-F238E27FC236}">
                <a16:creationId xmlns:a16="http://schemas.microsoft.com/office/drawing/2014/main" id="{439F770E-DEC1-40F2-8A46-1612456C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871200"/>
            <a:ext cx="14800185" cy="831600"/>
          </a:xfrm>
        </p:spPr>
        <p:txBody>
          <a:bodyPr/>
          <a:lstStyle/>
          <a:p>
            <a:r>
              <a:rPr lang="en-GB" dirty="0"/>
              <a:t>Filtering: </a:t>
            </a:r>
            <a:r>
              <a:rPr lang="en-GB" i="1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156063051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Restrict data showed (by attribute)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Explore patterns by value or category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Focus is on the global pattern</a:t>
            </a:r>
          </a:p>
        </p:txBody>
      </p:sp>
      <p:pic>
        <p:nvPicPr>
          <p:cNvPr id="9" name="object 14">
            <a:extLst>
              <a:ext uri="{FF2B5EF4-FFF2-40B4-BE49-F238E27FC236}">
                <a16:creationId xmlns:a16="http://schemas.microsoft.com/office/drawing/2014/main" id="{243448EF-D4EA-459C-BD37-7B83F8059E9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0000" y="2268000"/>
            <a:ext cx="6516822" cy="5760000"/>
          </a:xfrm>
          <a:prstGeom prst="rect">
            <a:avLst/>
          </a:prstGeom>
        </p:spPr>
      </p:pic>
      <p:sp>
        <p:nvSpPr>
          <p:cNvPr id="15" name="Title 17">
            <a:extLst>
              <a:ext uri="{FF2B5EF4-FFF2-40B4-BE49-F238E27FC236}">
                <a16:creationId xmlns:a16="http://schemas.microsoft.com/office/drawing/2014/main" id="{AC08604E-F6D3-451A-829C-12B509D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871200"/>
            <a:ext cx="14800185" cy="831600"/>
          </a:xfrm>
        </p:spPr>
        <p:txBody>
          <a:bodyPr/>
          <a:lstStyle/>
          <a:p>
            <a:r>
              <a:rPr lang="en-GB" dirty="0"/>
              <a:t>Filtering: </a:t>
            </a:r>
            <a:r>
              <a:rPr lang="en-GB" i="1" dirty="0"/>
              <a:t>Subset</a:t>
            </a:r>
          </a:p>
        </p:txBody>
      </p:sp>
    </p:spTree>
    <p:extLst>
      <p:ext uri="{BB962C8B-B14F-4D97-AF65-F5344CB8AC3E}">
        <p14:creationId xmlns:p14="http://schemas.microsoft.com/office/powerpoint/2010/main" val="13844374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Volumes/Perspectives</a:t>
            </a:r>
            <a:r>
              <a:rPr lang="en-GB" spc="-5" dirty="0"/>
              <a:t> </a:t>
            </a:r>
            <a:endParaRPr spc="-5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Add a 3</a:t>
            </a:r>
            <a:r>
              <a:rPr lang="en-GB" baseline="30000" dirty="0"/>
              <a:t>rd</a:t>
            </a:r>
            <a:r>
              <a:rPr lang="en-GB" dirty="0"/>
              <a:t> dimension (or a 2.5d)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Volumes or perspectives are relevant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Any other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93A10B-6E78-4A5D-9243-AE4A2E0A8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r="13360"/>
          <a:stretch/>
        </p:blipFill>
        <p:spPr>
          <a:xfrm>
            <a:off x="9540000" y="2196000"/>
            <a:ext cx="617906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2304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Tooltips</a:t>
            </a:r>
            <a:r>
              <a:rPr lang="en-GB" spc="-5" dirty="0"/>
              <a:t> </a:t>
            </a:r>
            <a:endParaRPr spc="-5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Contextual (non-geo) information, on demand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Let the user explore the feature’s attributes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Include too much data in the tooltip.</a:t>
            </a:r>
          </a:p>
        </p:txBody>
      </p:sp>
      <p:pic>
        <p:nvPicPr>
          <p:cNvPr id="4100" name="Picture 4" descr="https://i.stack.imgur.com/D4878.png">
            <a:extLst>
              <a:ext uri="{FF2B5EF4-FFF2-40B4-BE49-F238E27FC236}">
                <a16:creationId xmlns:a16="http://schemas.microsoft.com/office/drawing/2014/main" id="{28F40493-4CC7-45C4-93DA-5098B33E9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1530" r="20425"/>
          <a:stretch/>
        </p:blipFill>
        <p:spPr bwMode="auto">
          <a:xfrm>
            <a:off x="9540000" y="2268000"/>
            <a:ext cx="73585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8348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Animate</a:t>
            </a:r>
            <a:r>
              <a:rPr lang="en-GB" spc="-5" dirty="0"/>
              <a:t> </a:t>
            </a:r>
            <a:endParaRPr spc="-5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Add temporal dimension through compilation of slices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Explore space-time Patterns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Communicate cross-sectional insights</a:t>
            </a:r>
          </a:p>
        </p:txBody>
      </p:sp>
      <p:pic>
        <p:nvPicPr>
          <p:cNvPr id="6" name="object 13">
            <a:extLst>
              <a:ext uri="{FF2B5EF4-FFF2-40B4-BE49-F238E27FC236}">
                <a16:creationId xmlns:a16="http://schemas.microsoft.com/office/drawing/2014/main" id="{557186C1-02B3-4748-BCFE-59BD45DC3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447" y="2268000"/>
            <a:ext cx="558828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001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F31C27-D594-4C5E-A1CD-12AF80B5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386F04-F31C-45D6-91A9-D8EBCF914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12700">
            <a:miter lim="400000"/>
          </a:ln>
        </p:spPr>
        <p:txBody>
          <a:bodyPr lIns="50800" tIns="50800" rIns="50800" bIns="5080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Interactivity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Interactive (Web) Maps 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Interactivity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6850727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Split</a:t>
            </a:r>
            <a:r>
              <a:rPr lang="en-GB" spc="-5" dirty="0"/>
              <a:t> </a:t>
            </a:r>
            <a:endParaRPr spc="-5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Overlay two maps of the same location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Compare pattern changes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When you need to see the same location in both maps</a:t>
            </a:r>
          </a:p>
        </p:txBody>
      </p:sp>
      <p:pic>
        <p:nvPicPr>
          <p:cNvPr id="10" name="object 14">
            <a:extLst>
              <a:ext uri="{FF2B5EF4-FFF2-40B4-BE49-F238E27FC236}">
                <a16:creationId xmlns:a16="http://schemas.microsoft.com/office/drawing/2014/main" id="{2A485A0D-DA1E-46BE-97B6-6C49689F2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000" y="2268000"/>
            <a:ext cx="7751604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313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General</a:t>
            </a:r>
            <a:r>
              <a:rPr spc="-69" dirty="0"/>
              <a:t> </a:t>
            </a:r>
            <a:r>
              <a:rPr spc="-5" dirty="0"/>
              <a:t>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1AF95-A830-4ACE-A775-2788BE780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3455029" cy="6286500"/>
          </a:xfrm>
        </p:spPr>
        <p:txBody>
          <a:bodyPr/>
          <a:lstStyle/>
          <a:p>
            <a:r>
              <a:rPr lang="en-GB" spc="11" dirty="0">
                <a:solidFill>
                  <a:srgbClr val="454545"/>
                </a:solidFill>
                <a:cs typeface="Times New Roman"/>
              </a:rPr>
              <a:t>Think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about</a:t>
            </a:r>
            <a:r>
              <a:rPr lang="en-GB" spc="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experience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first,</a:t>
            </a:r>
            <a:r>
              <a:rPr lang="en-GB" spc="-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then</a:t>
            </a:r>
            <a:r>
              <a:rPr lang="en-GB" spc="-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consider</a:t>
            </a:r>
            <a:r>
              <a:rPr lang="en-GB" spc="-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 technology.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Avoid feature overload.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Interactivity is not binary.</a:t>
            </a:r>
            <a:endParaRPr lang="en-GB" dirty="0">
              <a:cs typeface="Times New Roman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F1D85-0F5D-45D0-8D9C-269FF884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talk about </a:t>
            </a:r>
            <a:r>
              <a:rPr lang="en-GB" dirty="0">
                <a:hlinkClick r:id="rId3"/>
              </a:rPr>
              <a:t>Assignment 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28239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251" dirty="0">
                <a:cs typeface="Arial MT"/>
              </a:rPr>
              <a:t>References </a:t>
            </a:r>
            <a:endParaRPr spc="-5" dirty="0">
              <a:cs typeface="Arial M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9BB994-ADB7-413B-9D24-B1C9F3F3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4990640" cy="6286500"/>
          </a:xfrm>
        </p:spPr>
        <p:txBody>
          <a:bodyPr>
            <a:normAutofit/>
          </a:bodyPr>
          <a:lstStyle/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11" dirty="0">
                <a:solidFill>
                  <a:schemeClr val="tx1"/>
                </a:solidFill>
                <a:cs typeface="Times New Roman"/>
              </a:rPr>
              <a:t>Tamara, </a:t>
            </a:r>
            <a:r>
              <a:rPr lang="en-GB" spc="11" dirty="0" err="1">
                <a:solidFill>
                  <a:schemeClr val="tx1"/>
                </a:solidFill>
                <a:cs typeface="Times New Roman"/>
              </a:rPr>
              <a:t>Munzner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. </a:t>
            </a:r>
            <a:r>
              <a:rPr lang="en-GB" i="1" spc="11" dirty="0">
                <a:solidFill>
                  <a:schemeClr val="tx1"/>
                </a:solidFill>
                <a:cs typeface="Times New Roman"/>
              </a:rPr>
              <a:t>Visualization Analysis and Design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. CRC Press, 2014</a:t>
            </a: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4588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1" dirty="0"/>
              <a:t>Design</a:t>
            </a:r>
            <a:r>
              <a:rPr spc="-187" dirty="0"/>
              <a:t> </a:t>
            </a:r>
            <a:r>
              <a:rPr spc="-11" dirty="0"/>
              <a:t>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B7C6C-516E-43B1-A347-A1E0A221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3702485" cy="62865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Legibility</a:t>
            </a:r>
            <a:r>
              <a:rPr lang="en-GB" dirty="0">
                <a:cs typeface="Calibri"/>
              </a:rPr>
              <a:t>: Maps should be clear and straightforward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Accuracy</a:t>
            </a:r>
            <a:r>
              <a:rPr lang="en-GB" dirty="0">
                <a:cs typeface="Calibri"/>
              </a:rPr>
              <a:t>: maps should be a consistent representation of reality.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Aesthetic Appeal</a:t>
            </a:r>
            <a:r>
              <a:rPr lang="en-GB" dirty="0">
                <a:cs typeface="Calibri"/>
              </a:rPr>
              <a:t>: visually engage the audience</a:t>
            </a:r>
          </a:p>
          <a:p>
            <a:pPr>
              <a:lnSpc>
                <a:spcPct val="120000"/>
              </a:lnSpc>
            </a:pPr>
            <a:endParaRPr lang="en-GB" dirty="0">
              <a:cs typeface="Calibri"/>
            </a:endParaRPr>
          </a:p>
          <a:p>
            <a:pPr>
              <a:lnSpc>
                <a:spcPct val="120000"/>
              </a:lnSpc>
            </a:pPr>
            <a:endParaRPr lang="en-GB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FF0000"/>
                </a:solidFill>
                <a:cs typeface="Calibri"/>
              </a:rPr>
              <a:t>Important: </a:t>
            </a:r>
            <a:r>
              <a:rPr lang="en-GB" b="1" dirty="0">
                <a:solidFill>
                  <a:srgbClr val="FF0000"/>
                </a:solidFill>
                <a:cs typeface="Calibri"/>
              </a:rPr>
              <a:t>Sourcing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4254749"/>
            <a:ext cx="16740000" cy="1244101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6" dirty="0">
                <a:cs typeface="Arial MT"/>
              </a:rPr>
              <a:t>Interactivity</a:t>
            </a:r>
            <a:endParaRPr spc="-16" dirty="0">
              <a:cs typeface="Arial MT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Interactivity:</a:t>
            </a:r>
            <a:r>
              <a:rPr spc="-43" dirty="0"/>
              <a:t> </a:t>
            </a:r>
            <a:r>
              <a:rPr lang="en-GB" i="1" spc="-5" dirty="0">
                <a:latin typeface="Arial"/>
                <a:cs typeface="Arial"/>
              </a:rPr>
              <a:t>W</a:t>
            </a:r>
            <a:r>
              <a:rPr i="1" spc="-5" dirty="0">
                <a:latin typeface="Arial"/>
                <a:cs typeface="Arial"/>
              </a:rPr>
              <a:t>hat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75504F-1096-48CD-B8E5-D08B82A95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Ability to dynamically modify a visualisation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Action/response as part of the experience</a:t>
            </a:r>
          </a:p>
          <a:p>
            <a:pPr marL="585047">
              <a:spcBef>
                <a:spcPts val="139"/>
              </a:spcBef>
              <a:tabLst>
                <a:tab pos="6383389" algn="l"/>
              </a:tabLst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13547" indent="0">
              <a:spcBef>
                <a:spcPts val="139"/>
              </a:spcBef>
              <a:buNone/>
              <a:tabLst>
                <a:tab pos="6383389" algn="l"/>
              </a:tabLst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“[…] two-way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flow of information,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[…] </a:t>
            </a:r>
            <a:r>
              <a:rPr lang="en-GB" i="1" spc="-5" dirty="0">
                <a:solidFill>
                  <a:srgbClr val="454545"/>
                </a:solidFill>
                <a:cs typeface="Times New Roman"/>
              </a:rPr>
              <a:t>responding </a:t>
            </a:r>
            <a:r>
              <a:rPr lang="en-GB" i="1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immediately to the </a:t>
            </a:r>
            <a:r>
              <a:rPr lang="en-GB" i="1" spc="-43" dirty="0">
                <a:solidFill>
                  <a:srgbClr val="454545"/>
                </a:solidFill>
                <a:cs typeface="Times New Roman"/>
              </a:rPr>
              <a:t>latter’s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-37" dirty="0">
                <a:solidFill>
                  <a:srgbClr val="454545"/>
                </a:solidFill>
                <a:cs typeface="Times New Roman"/>
              </a:rPr>
              <a:t>[user’s]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input” </a:t>
            </a:r>
            <a:r>
              <a:rPr lang="en-GB" spc="7" baseline="1234" dirty="0">
                <a:solidFill>
                  <a:srgbClr val="454545"/>
                </a:solidFill>
                <a:cs typeface="Times New Roman"/>
              </a:rPr>
              <a:t>(</a:t>
            </a:r>
            <a:r>
              <a:rPr lang="en-GB" sz="2400" spc="5" dirty="0">
                <a:solidFill>
                  <a:srgbClr val="831212"/>
                </a:solidFill>
                <a:cs typeface="Times New Roman"/>
                <a:hlinkClick r:id="rId3"/>
              </a:rPr>
              <a:t>Oxford English Dictionary</a:t>
            </a:r>
            <a:r>
              <a:rPr lang="en-GB" spc="7" baseline="1234" dirty="0">
                <a:solidFill>
                  <a:srgbClr val="454545"/>
                </a:solidFill>
                <a:cs typeface="Times New Roman"/>
              </a:rPr>
              <a:t>)</a:t>
            </a:r>
            <a:endParaRPr lang="en-GB" baseline="1234" dirty="0">
              <a:cs typeface="Times New Roman"/>
            </a:endParaRPr>
          </a:p>
          <a:p>
            <a:pPr marL="13547" indent="0">
              <a:spcBef>
                <a:spcPts val="139"/>
              </a:spcBef>
              <a:buNone/>
              <a:tabLst>
                <a:tab pos="6383389" algn="l"/>
              </a:tabLst>
            </a:pPr>
            <a:endParaRPr lang="en-GB" dirty="0">
              <a:cs typeface="Times New Roman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/>
              <a:t>Interactivity:</a:t>
            </a:r>
            <a:r>
              <a:rPr spc="-43"/>
              <a:t> </a:t>
            </a:r>
            <a:r>
              <a:rPr lang="en-GB" i="1" spc="-5">
                <a:latin typeface="Arial"/>
                <a:cs typeface="Arial"/>
              </a:rPr>
              <a:t>W</a:t>
            </a:r>
            <a:r>
              <a:rPr i="1" spc="-5">
                <a:latin typeface="Arial"/>
                <a:cs typeface="Arial"/>
              </a:rPr>
              <a:t>hy</a:t>
            </a:r>
            <a:endParaRPr i="1" spc="-5" dirty="0">
              <a:latin typeface="Arial"/>
              <a:cs typeface="Arial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A4022-C91E-41EE-867C-A99935BED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GB" i="1" dirty="0" err="1">
                <a:cs typeface="Calibri"/>
              </a:rPr>
              <a:t>Munzner</a:t>
            </a:r>
            <a:r>
              <a:rPr lang="en-GB" i="1" dirty="0">
                <a:cs typeface="Calibri"/>
              </a:rPr>
              <a:t>, 2014: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Handle complexity.</a:t>
            </a:r>
            <a:endParaRPr lang="en-US" i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dirty="0">
                <a:cs typeface="Calibri"/>
              </a:rPr>
              <a:t>Cause the view to</a:t>
            </a:r>
            <a:r>
              <a:rPr lang="en-GB" dirty="0">
                <a:cs typeface="Calibri"/>
              </a:rPr>
              <a:t> </a:t>
            </a:r>
            <a:r>
              <a:rPr lang="en-US" dirty="0">
                <a:cs typeface="Calibri"/>
              </a:rPr>
              <a:t>change.</a:t>
            </a:r>
          </a:p>
          <a:p>
            <a:pPr>
              <a:lnSpc>
                <a:spcPct val="120000"/>
              </a:lnSpc>
            </a:pPr>
            <a:r>
              <a:rPr lang="en-US" dirty="0">
                <a:cs typeface="Calibri"/>
              </a:rPr>
              <a:t>Support investigation at multiple levels of detail.</a:t>
            </a:r>
            <a:endParaRPr lang="en-GB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dirty="0">
                <a:cs typeface="Calibri"/>
              </a:rPr>
              <a:t>Expand the capabilities of vis (many </a:t>
            </a:r>
            <a:r>
              <a:rPr lang="en-US" i="1" dirty="0">
                <a:cs typeface="Calibri"/>
              </a:rPr>
              <a:t>idioms</a:t>
            </a:r>
            <a:r>
              <a:rPr lang="en-US" dirty="0">
                <a:cs typeface="Calibri"/>
              </a:rPr>
              <a:t>  depend on it).</a:t>
            </a:r>
            <a:endParaRPr lang="en-GB" dirty="0"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Interactivity:</a:t>
            </a:r>
            <a:r>
              <a:rPr spc="-43" dirty="0"/>
              <a:t> </a:t>
            </a:r>
            <a:r>
              <a:rPr lang="en-GB" i="1" spc="-5" dirty="0">
                <a:latin typeface="Arial"/>
                <a:cs typeface="Arial"/>
              </a:rPr>
              <a:t>W</a:t>
            </a:r>
            <a:r>
              <a:rPr i="1" spc="-5" dirty="0">
                <a:latin typeface="Arial"/>
                <a:cs typeface="Arial"/>
              </a:rPr>
              <a:t>hen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2AB5A-29F3-488A-A5FF-D5D5F8030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Too much to visualise all at once  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Both “big picture” and “detail” matter</a:t>
            </a:r>
          </a:p>
          <a:p>
            <a:pPr marL="0" indent="0">
              <a:lnSpc>
                <a:spcPct val="120000"/>
              </a:lnSpc>
              <a:buNone/>
            </a:pPr>
            <a:endParaRPr lang="en-GB" i="1" spc="11" dirty="0">
              <a:solidFill>
                <a:srgbClr val="454545"/>
              </a:solidFill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“[when]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seeing the dataset </a:t>
            </a:r>
            <a:r>
              <a:rPr lang="en-GB" i="1" spc="-11" dirty="0">
                <a:solidFill>
                  <a:srgbClr val="454545"/>
                </a:solidFill>
                <a:cs typeface="Times New Roman"/>
              </a:rPr>
              <a:t>structure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in detail is </a:t>
            </a:r>
            <a:r>
              <a:rPr lang="en-GB" i="1" spc="-980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better than seeing only 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a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brief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 summary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of it” </a:t>
            </a:r>
            <a:r>
              <a:rPr lang="en-GB" sz="2400" spc="5" dirty="0" err="1">
                <a:solidFill>
                  <a:srgbClr val="454545"/>
                </a:solidFill>
                <a:cs typeface="Times New Roman"/>
              </a:rPr>
              <a:t>Munzner</a:t>
            </a:r>
            <a:r>
              <a:rPr lang="en-GB" sz="2400" spc="-3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z="2400" dirty="0">
                <a:solidFill>
                  <a:srgbClr val="454545"/>
                </a:solidFill>
                <a:cs typeface="Times New Roman"/>
              </a:rPr>
              <a:t>(2014)</a:t>
            </a:r>
            <a:endParaRPr lang="en-GB" sz="2400" dirty="0">
              <a:cs typeface="Times New Roman"/>
            </a:endParaRPr>
          </a:p>
          <a:p>
            <a:pPr marL="1243132" marR="178144" indent="0">
              <a:lnSpc>
                <a:spcPct val="125000"/>
              </a:lnSpc>
              <a:buNone/>
            </a:pPr>
            <a:endParaRPr lang="en-GB" dirty="0">
              <a:cs typeface="Times New Roman"/>
            </a:endParaRPr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Interactive</a:t>
            </a:r>
            <a:r>
              <a:rPr spc="-27" dirty="0"/>
              <a:t> </a:t>
            </a:r>
            <a:r>
              <a:rPr spc="-32" dirty="0"/>
              <a:t>(Web)</a:t>
            </a:r>
            <a:r>
              <a:rPr spc="-21" dirty="0"/>
              <a:t> </a:t>
            </a:r>
            <a:r>
              <a:rPr spc="-5" dirty="0"/>
              <a:t>Maps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Interactive</a:t>
            </a:r>
            <a:r>
              <a:rPr spc="-27" dirty="0"/>
              <a:t> </a:t>
            </a:r>
            <a:r>
              <a:rPr spc="-32" dirty="0"/>
              <a:t>(Web)</a:t>
            </a:r>
            <a:r>
              <a:rPr spc="-21" dirty="0"/>
              <a:t> </a:t>
            </a:r>
            <a:r>
              <a:rPr spc="-5" dirty="0"/>
              <a:t>Maps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3200" y="2183043"/>
            <a:ext cx="10703221" cy="6137995"/>
            <a:chOff x="1078991" y="2194560"/>
            <a:chExt cx="10034270" cy="5754370"/>
          </a:xfrm>
        </p:grpSpPr>
        <p:sp>
          <p:nvSpPr>
            <p:cNvPr id="4" name="object 4"/>
            <p:cNvSpPr/>
            <p:nvPr/>
          </p:nvSpPr>
          <p:spPr>
            <a:xfrm>
              <a:off x="1078979" y="2194559"/>
              <a:ext cx="10034270" cy="5754370"/>
            </a:xfrm>
            <a:custGeom>
              <a:avLst/>
              <a:gdLst/>
              <a:ahLst/>
              <a:cxnLst/>
              <a:rect l="l" t="t" r="r" b="b"/>
              <a:pathLst>
                <a:path w="10034270" h="5754370">
                  <a:moveTo>
                    <a:pt x="10034016" y="148602"/>
                  </a:moveTo>
                  <a:lnTo>
                    <a:pt x="9884283" y="148602"/>
                  </a:lnTo>
                  <a:lnTo>
                    <a:pt x="9884283" y="5606427"/>
                  </a:lnTo>
                  <a:lnTo>
                    <a:pt x="10034016" y="5606427"/>
                  </a:lnTo>
                  <a:lnTo>
                    <a:pt x="10034016" y="148602"/>
                  </a:lnTo>
                  <a:close/>
                </a:path>
                <a:path w="10034270" h="5754370">
                  <a:moveTo>
                    <a:pt x="10034016" y="0"/>
                  </a:moveTo>
                  <a:lnTo>
                    <a:pt x="0" y="0"/>
                  </a:lnTo>
                  <a:lnTo>
                    <a:pt x="0" y="148590"/>
                  </a:lnTo>
                  <a:lnTo>
                    <a:pt x="0" y="5607050"/>
                  </a:lnTo>
                  <a:lnTo>
                    <a:pt x="0" y="5754370"/>
                  </a:lnTo>
                  <a:lnTo>
                    <a:pt x="10034016" y="5754370"/>
                  </a:lnTo>
                  <a:lnTo>
                    <a:pt x="10034016" y="5607050"/>
                  </a:lnTo>
                  <a:lnTo>
                    <a:pt x="149733" y="5607050"/>
                  </a:lnTo>
                  <a:lnTo>
                    <a:pt x="149733" y="148590"/>
                  </a:lnTo>
                  <a:lnTo>
                    <a:pt x="10034016" y="148590"/>
                  </a:lnTo>
                  <a:lnTo>
                    <a:pt x="10034016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8724" y="2343149"/>
              <a:ext cx="9734550" cy="54578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3187" y="8416217"/>
            <a:ext cx="2474976" cy="385062"/>
          </a:xfrm>
          <a:prstGeom prst="rect">
            <a:avLst/>
          </a:prstGeom>
        </p:spPr>
        <p:txBody>
          <a:bodyPr vert="horz" wrap="square" lIns="0" tIns="15578" rIns="0" bIns="0" rtlCol="0">
            <a:spAutoFit/>
          </a:bodyPr>
          <a:lstStyle/>
          <a:p>
            <a:pPr marL="13547">
              <a:spcBef>
                <a:spcPts val="122"/>
              </a:spcBef>
            </a:pPr>
            <a:r>
              <a:rPr sz="2400" dirty="0">
                <a:solidFill>
                  <a:srgbClr val="454545"/>
                </a:solidFill>
                <a:latin typeface="Times New Roman"/>
                <a:cs typeface="Times New Roman"/>
              </a:rPr>
              <a:t>Image:</a:t>
            </a:r>
            <a:r>
              <a:rPr sz="2400" spc="-21" dirty="0">
                <a:solidFill>
                  <a:srgbClr val="454545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54545"/>
                </a:solidFill>
                <a:latin typeface="Times New Roman"/>
                <a:cs typeface="Times New Roman"/>
              </a:rPr>
              <a:t>A.</a:t>
            </a:r>
            <a:r>
              <a:rPr sz="2400" spc="-21" dirty="0">
                <a:solidFill>
                  <a:srgbClr val="45454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54545"/>
                </a:solidFill>
                <a:latin typeface="Times New Roman"/>
                <a:cs typeface="Times New Roman"/>
              </a:rPr>
              <a:t>Calafiore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cde16a-ba3e-47db-ada8-7cd7fdb7807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F2D40A3A1C8642988A651B1ED39623" ma:contentTypeVersion="16" ma:contentTypeDescription="Create a new document." ma:contentTypeScope="" ma:versionID="4ce34b00d6c3aff9017019a844aaf3f3">
  <xsd:schema xmlns:xsd="http://www.w3.org/2001/XMLSchema" xmlns:xs="http://www.w3.org/2001/XMLSchema" xmlns:p="http://schemas.microsoft.com/office/2006/metadata/properties" xmlns:ns3="5acde16a-ba3e-47db-ada8-7cd7fdb7807b" xmlns:ns4="4d9e80ff-905f-4833-945e-5794c4d26dd9" targetNamespace="http://schemas.microsoft.com/office/2006/metadata/properties" ma:root="true" ma:fieldsID="e58f5e8b2bace791df80eb2757c3951d" ns3:_="" ns4:_="">
    <xsd:import namespace="5acde16a-ba3e-47db-ada8-7cd7fdb7807b"/>
    <xsd:import namespace="4d9e80ff-905f-4833-945e-5794c4d26d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de16a-ba3e-47db-ada8-7cd7fdb78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9e80ff-905f-4833-945e-5794c4d26dd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998EC9-4BDB-4E3F-B5B2-2E4E6C7D3227}">
  <ds:schemaRefs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4d9e80ff-905f-4833-945e-5794c4d26dd9"/>
    <ds:schemaRef ds:uri="5acde16a-ba3e-47db-ada8-7cd7fdb7807b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C6DD498-36E4-439C-8C75-21144F194D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2D202A-CE11-4B7B-AFDF-2EA51FB098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cde16a-ba3e-47db-ada8-7cd7fdb7807b"/>
    <ds:schemaRef ds:uri="4d9e80ff-905f-4833-945e-5794c4d26d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5507</TotalTime>
  <Words>563</Words>
  <Application>Microsoft Office PowerPoint</Application>
  <PresentationFormat>Custom</PresentationFormat>
  <Paragraphs>97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MT</vt:lpstr>
      <vt:lpstr>Bahnschrift</vt:lpstr>
      <vt:lpstr>Bahnschrift Light</vt:lpstr>
      <vt:lpstr>Calibri</vt:lpstr>
      <vt:lpstr>Helvetica Light</vt:lpstr>
      <vt:lpstr>Helvetica Neue</vt:lpstr>
      <vt:lpstr>Times New Roman</vt:lpstr>
      <vt:lpstr>White</vt:lpstr>
      <vt:lpstr>Interactive Maps  ENVS456 – week 4 Gabriele Filomena  </vt:lpstr>
      <vt:lpstr>Agenda</vt:lpstr>
      <vt:lpstr>Design Principles</vt:lpstr>
      <vt:lpstr>Interactivity</vt:lpstr>
      <vt:lpstr>Interactivity: What</vt:lpstr>
      <vt:lpstr>Interactivity: Why</vt:lpstr>
      <vt:lpstr>Interactivity: When</vt:lpstr>
      <vt:lpstr>Interactive (Web) Maps</vt:lpstr>
      <vt:lpstr>Interactive (Web) Maps</vt:lpstr>
      <vt:lpstr>Interactive (Web) Maps</vt:lpstr>
      <vt:lpstr>Interactivity Building Blocks</vt:lpstr>
      <vt:lpstr>Interactivity Building Blocks</vt:lpstr>
      <vt:lpstr>Filtering</vt:lpstr>
      <vt:lpstr>Filtering: Pan</vt:lpstr>
      <vt:lpstr>Filtering: Zoom</vt:lpstr>
      <vt:lpstr>Filtering: Subset</vt:lpstr>
      <vt:lpstr>Volumes/Perspectives </vt:lpstr>
      <vt:lpstr>Tooltips </vt:lpstr>
      <vt:lpstr>Animate </vt:lpstr>
      <vt:lpstr>Split </vt:lpstr>
      <vt:lpstr>General tips</vt:lpstr>
      <vt:lpstr>Let’s talk about Assignment I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>Filomena, Gabriele</dc:creator>
  <cp:lastModifiedBy>Filomena, Gabriele</cp:lastModifiedBy>
  <cp:revision>89</cp:revision>
  <dcterms:modified xsi:type="dcterms:W3CDTF">2024-02-21T09:51:36Z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0x010100EDF2D40A3A1C8642988A651B1ED39623</vt:lpwstr>
  </property>
</Properties>
</file>